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9"/>
  </p:notesMasterIdLst>
  <p:handoutMasterIdLst>
    <p:handoutMasterId r:id="rId150"/>
  </p:handoutMasterIdLst>
  <p:sldIdLst>
    <p:sldId id="256" r:id="rId2"/>
    <p:sldId id="445" r:id="rId3"/>
    <p:sldId id="278" r:id="rId4"/>
    <p:sldId id="277" r:id="rId5"/>
    <p:sldId id="275" r:id="rId6"/>
    <p:sldId id="280" r:id="rId7"/>
    <p:sldId id="281" r:id="rId8"/>
    <p:sldId id="282" r:id="rId9"/>
    <p:sldId id="283" r:id="rId10"/>
    <p:sldId id="284" r:id="rId11"/>
    <p:sldId id="285" r:id="rId12"/>
    <p:sldId id="286" r:id="rId13"/>
    <p:sldId id="287" r:id="rId14"/>
    <p:sldId id="289" r:id="rId15"/>
    <p:sldId id="288" r:id="rId16"/>
    <p:sldId id="446" r:id="rId17"/>
    <p:sldId id="447" r:id="rId18"/>
    <p:sldId id="448" r:id="rId19"/>
    <p:sldId id="449" r:id="rId20"/>
    <p:sldId id="450" r:id="rId21"/>
    <p:sldId id="451" r:id="rId22"/>
    <p:sldId id="492" r:id="rId23"/>
    <p:sldId id="493" r:id="rId24"/>
    <p:sldId id="494" r:id="rId25"/>
    <p:sldId id="294" r:id="rId26"/>
    <p:sldId id="295" r:id="rId27"/>
    <p:sldId id="279" r:id="rId28"/>
    <p:sldId id="296" r:id="rId29"/>
    <p:sldId id="297" r:id="rId30"/>
    <p:sldId id="298" r:id="rId31"/>
    <p:sldId id="299"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347" r:id="rId50"/>
    <p:sldId id="358" r:id="rId51"/>
    <p:sldId id="359" r:id="rId52"/>
    <p:sldId id="360"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387" r:id="rId67"/>
    <p:sldId id="368" r:id="rId68"/>
    <p:sldId id="369" r:id="rId69"/>
    <p:sldId id="371" r:id="rId70"/>
    <p:sldId id="372" r:id="rId71"/>
    <p:sldId id="373"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406" r:id="rId92"/>
    <p:sldId id="394" r:id="rId93"/>
    <p:sldId id="396" r:id="rId94"/>
    <p:sldId id="397" r:id="rId95"/>
    <p:sldId id="399" r:id="rId96"/>
    <p:sldId id="407" r:id="rId97"/>
    <p:sldId id="410" r:id="rId98"/>
    <p:sldId id="411" r:id="rId99"/>
    <p:sldId id="412" r:id="rId100"/>
    <p:sldId id="413" r:id="rId101"/>
    <p:sldId id="414" r:id="rId102"/>
    <p:sldId id="415" r:id="rId103"/>
    <p:sldId id="416" r:id="rId104"/>
    <p:sldId id="417" r:id="rId105"/>
    <p:sldId id="418" r:id="rId106"/>
    <p:sldId id="419" r:id="rId107"/>
    <p:sldId id="420" r:id="rId108"/>
    <p:sldId id="400" r:id="rId109"/>
    <p:sldId id="401" r:id="rId110"/>
    <p:sldId id="421" r:id="rId111"/>
    <p:sldId id="402" r:id="rId112"/>
    <p:sldId id="422" r:id="rId113"/>
    <p:sldId id="403" r:id="rId114"/>
    <p:sldId id="404" r:id="rId115"/>
    <p:sldId id="405" r:id="rId116"/>
    <p:sldId id="437" r:id="rId117"/>
    <p:sldId id="423" r:id="rId118"/>
    <p:sldId id="424" r:id="rId119"/>
    <p:sldId id="425" r:id="rId120"/>
    <p:sldId id="438" r:id="rId121"/>
    <p:sldId id="426" r:id="rId122"/>
    <p:sldId id="427" r:id="rId123"/>
    <p:sldId id="429" r:id="rId124"/>
    <p:sldId id="430" r:id="rId125"/>
    <p:sldId id="439" r:id="rId126"/>
    <p:sldId id="431" r:id="rId127"/>
    <p:sldId id="432" r:id="rId128"/>
    <p:sldId id="433" r:id="rId129"/>
    <p:sldId id="440" r:id="rId130"/>
    <p:sldId id="434" r:id="rId131"/>
    <p:sldId id="443" r:id="rId132"/>
    <p:sldId id="435" r:id="rId133"/>
    <p:sldId id="441" r:id="rId134"/>
    <p:sldId id="442" r:id="rId135"/>
    <p:sldId id="444" r:id="rId136"/>
    <p:sldId id="473" r:id="rId137"/>
    <p:sldId id="474" r:id="rId138"/>
    <p:sldId id="475" r:id="rId139"/>
    <p:sldId id="476" r:id="rId140"/>
    <p:sldId id="477" r:id="rId141"/>
    <p:sldId id="478" r:id="rId142"/>
    <p:sldId id="479" r:id="rId143"/>
    <p:sldId id="459" r:id="rId144"/>
    <p:sldId id="452" r:id="rId145"/>
    <p:sldId id="453" r:id="rId146"/>
    <p:sldId id="454" r:id="rId147"/>
    <p:sldId id="455" r:id="rId148"/>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445"/>
            <p14:sldId id="278"/>
            <p14:sldId id="277"/>
            <p14:sldId id="275"/>
            <p14:sldId id="280"/>
            <p14:sldId id="281"/>
            <p14:sldId id="282"/>
            <p14:sldId id="283"/>
            <p14:sldId id="284"/>
            <p14:sldId id="285"/>
            <p14:sldId id="286"/>
            <p14:sldId id="287"/>
            <p14:sldId id="289"/>
            <p14:sldId id="288"/>
            <p14:sldId id="446"/>
            <p14:sldId id="447"/>
            <p14:sldId id="448"/>
            <p14:sldId id="449"/>
            <p14:sldId id="450"/>
            <p14:sldId id="451"/>
            <p14:sldId id="492"/>
            <p14:sldId id="493"/>
            <p14:sldId id="494"/>
            <p14:sldId id="294"/>
            <p14:sldId id="295"/>
            <p14:sldId id="279"/>
            <p14:sldId id="296"/>
            <p14:sldId id="297"/>
            <p14:sldId id="298"/>
            <p14:sldId id="299"/>
            <p14:sldId id="257"/>
            <p14:sldId id="258"/>
            <p14:sldId id="259"/>
            <p14:sldId id="260"/>
            <p14:sldId id="261"/>
            <p14:sldId id="262"/>
            <p14:sldId id="263"/>
            <p14:sldId id="264"/>
            <p14:sldId id="265"/>
            <p14:sldId id="266"/>
            <p14:sldId id="267"/>
            <p14:sldId id="268"/>
            <p14:sldId id="269"/>
            <p14:sldId id="270"/>
            <p14:sldId id="271"/>
            <p14:sldId id="272"/>
            <p14:sldId id="273"/>
            <p14:sldId id="347"/>
            <p14:sldId id="358"/>
            <p14:sldId id="359"/>
            <p14:sldId id="360"/>
            <p14:sldId id="460"/>
            <p14:sldId id="461"/>
            <p14:sldId id="462"/>
            <p14:sldId id="463"/>
            <p14:sldId id="464"/>
            <p14:sldId id="465"/>
            <p14:sldId id="466"/>
            <p14:sldId id="467"/>
            <p14:sldId id="468"/>
            <p14:sldId id="469"/>
            <p14:sldId id="470"/>
            <p14:sldId id="471"/>
            <p14:sldId id="472"/>
            <p14:sldId id="387"/>
            <p14:sldId id="368"/>
            <p14:sldId id="369"/>
            <p14:sldId id="371"/>
            <p14:sldId id="372"/>
            <p14:sldId id="373"/>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406"/>
            <p14:sldId id="394"/>
            <p14:sldId id="396"/>
            <p14:sldId id="397"/>
            <p14:sldId id="399"/>
            <p14:sldId id="407"/>
            <p14:sldId id="410"/>
            <p14:sldId id="411"/>
            <p14:sldId id="412"/>
            <p14:sldId id="413"/>
            <p14:sldId id="414"/>
            <p14:sldId id="415"/>
            <p14:sldId id="416"/>
            <p14:sldId id="417"/>
            <p14:sldId id="418"/>
            <p14:sldId id="419"/>
            <p14:sldId id="420"/>
            <p14:sldId id="400"/>
            <p14:sldId id="401"/>
            <p14:sldId id="421"/>
            <p14:sldId id="402"/>
            <p14:sldId id="422"/>
            <p14:sldId id="403"/>
            <p14:sldId id="404"/>
            <p14:sldId id="405"/>
            <p14:sldId id="437"/>
            <p14:sldId id="423"/>
            <p14:sldId id="424"/>
            <p14:sldId id="425"/>
            <p14:sldId id="438"/>
            <p14:sldId id="426"/>
            <p14:sldId id="427"/>
            <p14:sldId id="429"/>
            <p14:sldId id="430"/>
            <p14:sldId id="439"/>
            <p14:sldId id="431"/>
            <p14:sldId id="432"/>
            <p14:sldId id="433"/>
            <p14:sldId id="440"/>
            <p14:sldId id="434"/>
            <p14:sldId id="443"/>
            <p14:sldId id="435"/>
            <p14:sldId id="441"/>
            <p14:sldId id="442"/>
            <p14:sldId id="444"/>
            <p14:sldId id="473"/>
            <p14:sldId id="474"/>
            <p14:sldId id="475"/>
            <p14:sldId id="476"/>
            <p14:sldId id="477"/>
            <p14:sldId id="478"/>
            <p14:sldId id="479"/>
            <p14:sldId id="459"/>
            <p14:sldId id="452"/>
            <p14:sldId id="453"/>
            <p14:sldId id="454"/>
            <p14:sldId id="45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2384" autoAdjust="0"/>
  </p:normalViewPr>
  <p:slideViewPr>
    <p:cSldViewPr>
      <p:cViewPr varScale="1">
        <p:scale>
          <a:sx n="114" d="100"/>
          <a:sy n="114" d="100"/>
        </p:scale>
        <p:origin x="37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commentAuthors" Target="commentAuthors.xml"/><Relationship Id="rId156"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2021-05-02</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44</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45</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47</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37</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39</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40</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41</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득근득근</a:t>
            </a:r>
            <a:endParaRPr lang="ko-KR" altLang="en-US" dirty="0"/>
          </a:p>
        </p:txBody>
      </p:sp>
      <p:sp>
        <p:nvSpPr>
          <p:cNvPr id="3" name="텍스트 개체 틀 2"/>
          <p:cNvSpPr>
            <a:spLocks noGrp="1"/>
          </p:cNvSpPr>
          <p:nvPr>
            <p:ph type="body" sz="quarter" idx="10"/>
          </p:nvPr>
        </p:nvSpPr>
        <p:spPr/>
        <p:txBody>
          <a:bodyPr/>
          <a:lstStyle/>
          <a:p>
            <a:r>
              <a:rPr lang="en-US" altLang="ko-KR" dirty="0">
                <a:solidFill>
                  <a:schemeClr val="tx1"/>
                </a:solidFill>
              </a:rPr>
              <a:t>0.0</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a:solidFill>
                  <a:schemeClr val="tx1"/>
                </a:solidFill>
              </a:rPr>
              <a:t>2021.04.30</a:t>
            </a:r>
          </a:p>
        </p:txBody>
      </p:sp>
      <p:sp>
        <p:nvSpPr>
          <p:cNvPr id="5" name="텍스트 개체 틀 4"/>
          <p:cNvSpPr>
            <a:spLocks noGrp="1"/>
          </p:cNvSpPr>
          <p:nvPr>
            <p:ph type="body" sz="quarter" idx="12"/>
          </p:nvPr>
        </p:nvSpPr>
        <p:spPr/>
        <p:txBody>
          <a:bodyPr/>
          <a:lstStyle/>
          <a:p>
            <a:r>
              <a:rPr lang="ko-KR" altLang="en-US" dirty="0">
                <a:solidFill>
                  <a:schemeClr val="tx1"/>
                </a:solidFill>
              </a:rPr>
              <a:t>방준호</a:t>
            </a: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1104492"/>
            <a:ext cx="9001000" cy="4556756"/>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전체 트레이너 목록</a:t>
            </a:r>
            <a:r>
              <a:rPr lang="en-US" altLang="ko-KR" dirty="0"/>
              <a:t> </a:t>
            </a:r>
            <a:r>
              <a:rPr lang="ko-KR" altLang="en-US" dirty="0"/>
              <a:t>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814743309"/>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val="554055183"/>
                    </a:ext>
                  </a:extLst>
                </a:gridCol>
                <a:gridCol w="8530059">
                  <a:extLst>
                    <a:ext uri="{9D8B030D-6E8A-4147-A177-3AD203B41FA5}">
                      <a16:colId xmlns:a16="http://schemas.microsoft.com/office/drawing/2014/main" val="20000"/>
                    </a:ext>
                  </a:extLst>
                </a:gridCol>
              </a:tblGrid>
              <a:tr h="5256584">
                <a:tc>
                  <a:txBody>
                    <a:bodyPr/>
                    <a:lstStyle/>
                    <a:p>
                      <a:pPr algn="ctr" latinLnBrk="1"/>
                      <a:r>
                        <a:rPr lang="en-US" altLang="ko-KR" sz="1000" b="1" dirty="0" err="1">
                          <a:solidFill>
                            <a:schemeClr val="tx1"/>
                          </a:solidFill>
                        </a:rPr>
                        <a:t>totalTrainerList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5848622" y="187459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Index.jsp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id="{3EDA3593-F331-4B43-B8B1-68EE7CADE1D7}"/>
              </a:ext>
            </a:extLst>
          </p:cNvPr>
          <p:cNvCxnSpPr>
            <a:stCxn id="63" idx="2"/>
          </p:cNvCxnSpPr>
          <p:nvPr/>
        </p:nvCxnSpPr>
        <p:spPr>
          <a:xfrm>
            <a:off x="6762074" y="2125051"/>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a16="http://schemas.microsoft.com/office/drawing/2014/main" id="{C07A0973-7A51-4E56-927B-66B2A3E6F2B9}"/>
              </a:ext>
            </a:extLst>
          </p:cNvPr>
          <p:cNvSpPr/>
          <p:nvPr/>
        </p:nvSpPr>
        <p:spPr>
          <a:xfrm>
            <a:off x="5771964" y="243081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TotalTrainerList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id="{A9428C8F-F6B1-42F6-AF7E-64F4E0684A90}"/>
              </a:ext>
            </a:extLst>
          </p:cNvPr>
          <p:cNvSpPr/>
          <p:nvPr/>
        </p:nvSpPr>
        <p:spPr>
          <a:xfrm>
            <a:off x="5428600" y="23797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6847587" y="289345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6" name="직사각형 105">
            <a:extLst>
              <a:ext uri="{FF2B5EF4-FFF2-40B4-BE49-F238E27FC236}">
                <a16:creationId xmlns:a16="http://schemas.microsoft.com/office/drawing/2014/main" id="{A9428C8F-F6B1-42F6-AF7E-64F4E0684A90}"/>
              </a:ext>
            </a:extLst>
          </p:cNvPr>
          <p:cNvSpPr/>
          <p:nvPr/>
        </p:nvSpPr>
        <p:spPr>
          <a:xfrm>
            <a:off x="8204188" y="2735591"/>
            <a:ext cx="779381" cy="215444"/>
          </a:xfrm>
          <a:prstGeom prst="rect">
            <a:avLst/>
          </a:prstGeom>
        </p:spPr>
        <p:txBody>
          <a:bodyPr wrap="none">
            <a:spAutoFit/>
          </a:bodyPr>
          <a:lstStyle/>
          <a:p>
            <a:r>
              <a:rPr lang="en-US" altLang="ko-KR" sz="800" dirty="0"/>
              <a:t>DG_TRAINER</a:t>
            </a:r>
          </a:p>
        </p:txBody>
      </p:sp>
      <p:pic>
        <p:nvPicPr>
          <p:cNvPr id="107" name="그림 106"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2265115"/>
            <a:ext cx="611352" cy="586336"/>
          </a:xfrm>
          <a:prstGeom prst="rect">
            <a:avLst/>
          </a:prstGeom>
        </p:spPr>
      </p:pic>
      <p:cxnSp>
        <p:nvCxnSpPr>
          <p:cNvPr id="108" name="직선 화살표 연결선 107"/>
          <p:cNvCxnSpPr/>
          <p:nvPr/>
        </p:nvCxnSpPr>
        <p:spPr>
          <a:xfrm>
            <a:off x="7891849" y="2682417"/>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09" name="직선 화살표 연결선 108"/>
          <p:cNvCxnSpPr/>
          <p:nvPr/>
        </p:nvCxnSpPr>
        <p:spPr>
          <a:xfrm flipH="1">
            <a:off x="7842922" y="253288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37" name="직사각형 36"/>
          <p:cNvSpPr/>
          <p:nvPr/>
        </p:nvSpPr>
        <p:spPr>
          <a:xfrm>
            <a:off x="4827615" y="248742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38" name="직선 화살표 연결선 37">
            <a:extLst>
              <a:ext uri="{FF2B5EF4-FFF2-40B4-BE49-F238E27FC236}">
                <a16:creationId xmlns:a16="http://schemas.microsoft.com/office/drawing/2014/main" id="{3EDA3593-F331-4B43-B8B1-68EE7CADE1D7}"/>
              </a:ext>
            </a:extLst>
          </p:cNvPr>
          <p:cNvCxnSpPr>
            <a:stCxn id="83" idx="1"/>
            <a:endCxn id="37" idx="3"/>
          </p:cNvCxnSpPr>
          <p:nvPr/>
        </p:nvCxnSpPr>
        <p:spPr>
          <a:xfrm flipH="1">
            <a:off x="5359280" y="2641132"/>
            <a:ext cx="412684"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EDA3593-F331-4B43-B8B1-68EE7CADE1D7}"/>
              </a:ext>
            </a:extLst>
          </p:cNvPr>
          <p:cNvCxnSpPr>
            <a:stCxn id="83" idx="2"/>
            <a:endCxn id="43" idx="0"/>
          </p:cNvCxnSpPr>
          <p:nvPr/>
        </p:nvCxnSpPr>
        <p:spPr>
          <a:xfrm>
            <a:off x="6762074" y="2851451"/>
            <a:ext cx="0"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순서도: 문서 4">
            <a:extLst>
              <a:ext uri="{FF2B5EF4-FFF2-40B4-BE49-F238E27FC236}">
                <a16:creationId xmlns:a16="http://schemas.microsoft.com/office/drawing/2014/main" id="{27298BDD-BEED-483B-A942-11880CD2BCCD}"/>
              </a:ext>
            </a:extLst>
          </p:cNvPr>
          <p:cNvSpPr/>
          <p:nvPr/>
        </p:nvSpPr>
        <p:spPr>
          <a:xfrm>
            <a:off x="5848622" y="32229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totalTrainerList.jsp</a:t>
            </a:r>
            <a:endParaRPr lang="en-US" altLang="ko-KR" sz="800" dirty="0">
              <a:solidFill>
                <a:schemeClr val="tx1"/>
              </a:solidFill>
              <a:latin typeface="+mn-ea"/>
            </a:endParaRPr>
          </a:p>
        </p:txBody>
      </p:sp>
      <p:cxnSp>
        <p:nvCxnSpPr>
          <p:cNvPr id="47" name="직선 화살표 연결선 46">
            <a:extLst>
              <a:ext uri="{FF2B5EF4-FFF2-40B4-BE49-F238E27FC236}">
                <a16:creationId xmlns:a16="http://schemas.microsoft.com/office/drawing/2014/main" id="{3EDA3593-F331-4B43-B8B1-68EE7CADE1D7}"/>
              </a:ext>
            </a:extLst>
          </p:cNvPr>
          <p:cNvCxnSpPr>
            <a:stCxn id="43" idx="2"/>
            <a:endCxn id="53" idx="0"/>
          </p:cNvCxnSpPr>
          <p:nvPr/>
        </p:nvCxnSpPr>
        <p:spPr>
          <a:xfrm flipH="1">
            <a:off x="6750156" y="3473354"/>
            <a:ext cx="11918" cy="3976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순서도: 문서 4">
            <a:extLst>
              <a:ext uri="{FF2B5EF4-FFF2-40B4-BE49-F238E27FC236}">
                <a16:creationId xmlns:a16="http://schemas.microsoft.com/office/drawing/2014/main" id="{27298BDD-BEED-483B-A942-11880CD2BCCD}"/>
              </a:ext>
            </a:extLst>
          </p:cNvPr>
          <p:cNvSpPr/>
          <p:nvPr/>
        </p:nvSpPr>
        <p:spPr>
          <a:xfrm>
            <a:off x="5836704" y="546507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53" name="직사각형 52"/>
          <p:cNvSpPr/>
          <p:nvPr/>
        </p:nvSpPr>
        <p:spPr>
          <a:xfrm>
            <a:off x="6084082" y="387097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p>
        </p:txBody>
      </p:sp>
      <p:cxnSp>
        <p:nvCxnSpPr>
          <p:cNvPr id="55" name="직선 화살표 연결선 54">
            <a:extLst>
              <a:ext uri="{FF2B5EF4-FFF2-40B4-BE49-F238E27FC236}">
                <a16:creationId xmlns:a16="http://schemas.microsoft.com/office/drawing/2014/main" id="{3EDA3593-F331-4B43-B8B1-68EE7CADE1D7}"/>
              </a:ext>
            </a:extLst>
          </p:cNvPr>
          <p:cNvCxnSpPr>
            <a:stCxn id="53" idx="2"/>
            <a:endCxn id="58" idx="0"/>
          </p:cNvCxnSpPr>
          <p:nvPr/>
        </p:nvCxnSpPr>
        <p:spPr>
          <a:xfrm>
            <a:off x="6750156" y="4178380"/>
            <a:ext cx="0" cy="4326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판단 57">
            <a:extLst>
              <a:ext uri="{FF2B5EF4-FFF2-40B4-BE49-F238E27FC236}">
                <a16:creationId xmlns:a16="http://schemas.microsoft.com/office/drawing/2014/main" id="{C07A0973-7A51-4E56-927B-66B2A3E6F2B9}"/>
              </a:ext>
            </a:extLst>
          </p:cNvPr>
          <p:cNvSpPr/>
          <p:nvPr/>
        </p:nvSpPr>
        <p:spPr>
          <a:xfrm>
            <a:off x="5760046" y="461103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62" name="직사각형 61">
            <a:extLst>
              <a:ext uri="{FF2B5EF4-FFF2-40B4-BE49-F238E27FC236}">
                <a16:creationId xmlns:a16="http://schemas.microsoft.com/office/drawing/2014/main" id="{A9428C8F-F6B1-42F6-AF7E-64F4E0684A90}"/>
              </a:ext>
            </a:extLst>
          </p:cNvPr>
          <p:cNvSpPr/>
          <p:nvPr/>
        </p:nvSpPr>
        <p:spPr>
          <a:xfrm>
            <a:off x="5403862" y="459163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 name="직사각형 63"/>
          <p:cNvSpPr/>
          <p:nvPr/>
        </p:nvSpPr>
        <p:spPr>
          <a:xfrm>
            <a:off x="4827615" y="466765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65" name="직선 화살표 연결선 64">
            <a:extLst>
              <a:ext uri="{FF2B5EF4-FFF2-40B4-BE49-F238E27FC236}">
                <a16:creationId xmlns:a16="http://schemas.microsoft.com/office/drawing/2014/main" id="{3EDA3593-F331-4B43-B8B1-68EE7CADE1D7}"/>
              </a:ext>
            </a:extLst>
          </p:cNvPr>
          <p:cNvCxnSpPr>
            <a:stCxn id="58" idx="1"/>
            <a:endCxn id="64" idx="3"/>
          </p:cNvCxnSpPr>
          <p:nvPr/>
        </p:nvCxnSpPr>
        <p:spPr>
          <a:xfrm flipH="1">
            <a:off x="5359280" y="4821358"/>
            <a:ext cx="40076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id="{A9428C8F-F6B1-42F6-AF7E-64F4E0684A90}"/>
              </a:ext>
            </a:extLst>
          </p:cNvPr>
          <p:cNvSpPr/>
          <p:nvPr/>
        </p:nvSpPr>
        <p:spPr>
          <a:xfrm>
            <a:off x="8156380" y="4915817"/>
            <a:ext cx="861133" cy="461665"/>
          </a:xfrm>
          <a:prstGeom prst="rect">
            <a:avLst/>
          </a:prstGeom>
        </p:spPr>
        <p:txBody>
          <a:bodyPr wrap="none">
            <a:spAutoFit/>
          </a:bodyPr>
          <a:lstStyle/>
          <a:p>
            <a:r>
              <a:rPr lang="en-US" altLang="ko-KR" sz="800" dirty="0"/>
              <a:t>DG_REVIEW</a:t>
            </a:r>
          </a:p>
          <a:p>
            <a:r>
              <a:rPr lang="en-US" altLang="ko-KR" sz="800" dirty="0"/>
              <a:t>DG_TRAINER</a:t>
            </a:r>
          </a:p>
          <a:p>
            <a:r>
              <a:rPr lang="en-US" altLang="ko-KR" sz="800" dirty="0"/>
              <a:t>PROFILENAME</a:t>
            </a:r>
          </a:p>
        </p:txBody>
      </p:sp>
      <p:pic>
        <p:nvPicPr>
          <p:cNvPr id="68" name="그림 6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432" y="4445341"/>
            <a:ext cx="611352" cy="586336"/>
          </a:xfrm>
          <a:prstGeom prst="rect">
            <a:avLst/>
          </a:prstGeom>
        </p:spPr>
      </p:pic>
      <p:cxnSp>
        <p:nvCxnSpPr>
          <p:cNvPr id="69" name="직선 화살표 연결선 68"/>
          <p:cNvCxnSpPr/>
          <p:nvPr/>
        </p:nvCxnSpPr>
        <p:spPr>
          <a:xfrm>
            <a:off x="7844041" y="4862643"/>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7795114" y="4713108"/>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2" name="직선 화살표 연결선 71">
            <a:extLst>
              <a:ext uri="{FF2B5EF4-FFF2-40B4-BE49-F238E27FC236}">
                <a16:creationId xmlns:a16="http://schemas.microsoft.com/office/drawing/2014/main" id="{3EDA3593-F331-4B43-B8B1-68EE7CADE1D7}"/>
              </a:ext>
            </a:extLst>
          </p:cNvPr>
          <p:cNvCxnSpPr>
            <a:stCxn id="58" idx="2"/>
            <a:endCxn id="50" idx="0"/>
          </p:cNvCxnSpPr>
          <p:nvPr/>
        </p:nvCxnSpPr>
        <p:spPr>
          <a:xfrm>
            <a:off x="6750156" y="5031677"/>
            <a:ext cx="0" cy="4333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F2C468D1-1F3C-408D-BA32-739AB0BF58BB}"/>
              </a:ext>
            </a:extLst>
          </p:cNvPr>
          <p:cNvSpPr/>
          <p:nvPr/>
        </p:nvSpPr>
        <p:spPr>
          <a:xfrm>
            <a:off x="6762074" y="514065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2" name="직사각형 31">
            <a:extLst>
              <a:ext uri="{FF2B5EF4-FFF2-40B4-BE49-F238E27FC236}">
                <a16:creationId xmlns:a16="http://schemas.microsoft.com/office/drawing/2014/main" id="{478516D0-73CB-4ACD-AEE0-FFBFC5C06710}"/>
              </a:ext>
            </a:extLst>
          </p:cNvPr>
          <p:cNvSpPr/>
          <p:nvPr/>
        </p:nvSpPr>
        <p:spPr>
          <a:xfrm>
            <a:off x="6750156" y="4325665"/>
            <a:ext cx="575799" cy="215444"/>
          </a:xfrm>
          <a:prstGeom prst="rect">
            <a:avLst/>
          </a:prstGeom>
        </p:spPr>
        <p:txBody>
          <a:bodyPr wrap="none">
            <a:spAutoFit/>
          </a:bodyPr>
          <a:lstStyle/>
          <a:p>
            <a:r>
              <a:rPr lang="en-US" altLang="ko-KR" sz="800" dirty="0" err="1"/>
              <a:t>trainerId</a:t>
            </a:r>
            <a:endParaRPr lang="ko-KR" altLang="en-US" sz="800" dirty="0"/>
          </a:p>
        </p:txBody>
      </p:sp>
    </p:spTree>
    <p:extLst>
      <p:ext uri="{BB962C8B-B14F-4D97-AF65-F5344CB8AC3E}">
        <p14:creationId xmlns:p14="http://schemas.microsoft.com/office/powerpoint/2010/main" val="29256549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6145087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주소 입력 창이 실행 됩니다</a:t>
                      </a:r>
                      <a:r>
                        <a:rPr lang="en-US" altLang="ko-KR" sz="800" b="0" dirty="0">
                          <a:latin typeface="+mn-ea"/>
                          <a:ea typeface="+mn-ea"/>
                        </a:rPr>
                        <a:t>(Page101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id="{7354B977-4FB7-48B5-B46F-436BFD5C3515}"/>
              </a:ext>
            </a:extLst>
          </p:cNvPr>
          <p:cNvSpPr/>
          <p:nvPr/>
        </p:nvSpPr>
        <p:spPr>
          <a:xfrm>
            <a:off x="458383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B775AD65-8544-4081-9A12-EDBD0E766BE3}"/>
              </a:ext>
            </a:extLst>
          </p:cNvPr>
          <p:cNvSpPr/>
          <p:nvPr/>
        </p:nvSpPr>
        <p:spPr>
          <a:xfrm>
            <a:off x="371973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A348215D-AB2D-4621-A130-619EBFD9959C}"/>
              </a:ext>
            </a:extLst>
          </p:cNvPr>
          <p:cNvSpPr/>
          <p:nvPr/>
        </p:nvSpPr>
        <p:spPr>
          <a:xfrm>
            <a:off x="4943872"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78222231"/>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거주하는 지역을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회원의 주소를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받은 주소와 일치하는 우편 번호를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2" cy="4104000"/>
          </a:xfrm>
          <a:prstGeom prst="rect">
            <a:avLst/>
          </a:prstGeom>
        </p:spPr>
      </p:pic>
      <p:sp>
        <p:nvSpPr>
          <p:cNvPr id="9" name="타원 8">
            <a:extLst>
              <a:ext uri="{FF2B5EF4-FFF2-40B4-BE49-F238E27FC236}">
                <a16:creationId xmlns:a16="http://schemas.microsoft.com/office/drawing/2014/main" id="{F75579DE-3FAF-4655-9356-716817582B97}"/>
              </a:ext>
            </a:extLst>
          </p:cNvPr>
          <p:cNvSpPr/>
          <p:nvPr/>
        </p:nvSpPr>
        <p:spPr>
          <a:xfrm>
            <a:off x="3287688" y="22048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29A4E564-D166-4BE9-8F9E-FA3776401DEB}"/>
              </a:ext>
            </a:extLst>
          </p:cNvPr>
          <p:cNvSpPr/>
          <p:nvPr/>
        </p:nvSpPr>
        <p:spPr>
          <a:xfrm>
            <a:off x="4983731" y="2213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7330284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관심 분야를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관심 분야를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(Page103</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id="{A8C14921-99C6-4A1F-8D44-DE3CB2C2D4BC}"/>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9C1AC04-2F0A-4BD5-A213-8C141B100709}"/>
              </a:ext>
            </a:extLst>
          </p:cNvPr>
          <p:cNvSpPr/>
          <p:nvPr/>
        </p:nvSpPr>
        <p:spPr>
          <a:xfrm>
            <a:off x="3717041" y="494116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F00F77D-3ECE-41DA-895A-0155B659164C}"/>
              </a:ext>
            </a:extLst>
          </p:cNvPr>
          <p:cNvSpPr/>
          <p:nvPr/>
        </p:nvSpPr>
        <p:spPr>
          <a:xfrm>
            <a:off x="4943872" y="493125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556786399"/>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레슨 받고 싶은 요일을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원하는 요일을 모두 선택 합니다</a:t>
                      </a:r>
                      <a:r>
                        <a:rPr lang="en-US" altLang="ko-KR" sz="800" b="0" dirty="0">
                          <a:latin typeface="+mn-ea"/>
                          <a:ea typeface="+mn-ea"/>
                        </a:rPr>
                        <a:t>.</a:t>
                      </a:r>
                      <a:r>
                        <a:rPr lang="ko-KR" altLang="en-US" sz="800" b="0" dirty="0">
                          <a:latin typeface="+mn-ea"/>
                          <a:ea typeface="+mn-ea"/>
                        </a:rPr>
                        <a:t>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(Page102</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(Page104</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070" cy="4104000"/>
          </a:xfrm>
          <a:prstGeom prst="rect">
            <a:avLst/>
          </a:prstGeom>
        </p:spPr>
      </p:pic>
      <p:sp>
        <p:nvSpPr>
          <p:cNvPr id="9" name="타원 8">
            <a:extLst>
              <a:ext uri="{FF2B5EF4-FFF2-40B4-BE49-F238E27FC236}">
                <a16:creationId xmlns:a16="http://schemas.microsoft.com/office/drawing/2014/main" id="{834A8DB7-CE56-4EA4-909C-4F8235394A92}"/>
              </a:ext>
            </a:extLst>
          </p:cNvPr>
          <p:cNvSpPr/>
          <p:nvPr/>
        </p:nvSpPr>
        <p:spPr>
          <a:xfrm>
            <a:off x="3215772" y="34290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B9C66AB-F06B-4F2A-9582-C7208D7A6E43}"/>
              </a:ext>
            </a:extLst>
          </p:cNvPr>
          <p:cNvSpPr/>
          <p:nvPr/>
        </p:nvSpPr>
        <p:spPr>
          <a:xfrm>
            <a:off x="3719736"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EDB2E925-B82B-426E-90B5-C141D43B7CD9}"/>
              </a:ext>
            </a:extLst>
          </p:cNvPr>
          <p:cNvSpPr/>
          <p:nvPr/>
        </p:nvSpPr>
        <p:spPr>
          <a:xfrm>
            <a:off x="4943872" y="46542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82241180"/>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회원이 희망하는 레슨 시간을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희망하는 레슨 시간을 선택 합니다</a:t>
                      </a:r>
                      <a:r>
                        <a:rPr lang="en-US" altLang="ko-KR" sz="850" b="0" dirty="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클릭 시 이전 단계로 이동 합니다</a:t>
                      </a:r>
                      <a:r>
                        <a:rPr kumimoji="1" lang="en-US" altLang="ko-KR" sz="850" dirty="0">
                          <a:solidFill>
                            <a:schemeClr val="tx1"/>
                          </a:solidFill>
                          <a:latin typeface="+mn-ea"/>
                        </a:rPr>
                        <a:t>(Page101</a:t>
                      </a:r>
                      <a:r>
                        <a:rPr kumimoji="1" lang="ko-KR" altLang="en-US" sz="850" dirty="0">
                          <a:solidFill>
                            <a:schemeClr val="tx1"/>
                          </a:solidFill>
                          <a:latin typeface="+mn-ea"/>
                        </a:rPr>
                        <a:t> 참조</a:t>
                      </a:r>
                      <a:r>
                        <a:rPr kumimoji="1" lang="en-US" altLang="ko-KR" sz="850" dirty="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클릭 시 이전 단계로 이동 합니다</a:t>
                      </a:r>
                      <a:r>
                        <a:rPr kumimoji="1" lang="en-US" altLang="ko-KR" sz="850" dirty="0">
                          <a:solidFill>
                            <a:schemeClr val="tx1"/>
                          </a:solidFill>
                          <a:latin typeface="+mn-ea"/>
                        </a:rPr>
                        <a:t>(Page103</a:t>
                      </a:r>
                      <a:r>
                        <a:rPr kumimoji="1" lang="ko-KR" altLang="en-US" sz="850" dirty="0">
                          <a:solidFill>
                            <a:schemeClr val="tx1"/>
                          </a:solidFill>
                          <a:latin typeface="+mn-ea"/>
                        </a:rPr>
                        <a:t> 참조</a:t>
                      </a:r>
                      <a:r>
                        <a:rPr kumimoji="1" lang="en-US" altLang="ko-KR" sz="850" dirty="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104</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A0B8AD2D-A977-4482-A89A-5E0BBB341C08}"/>
              </a:ext>
            </a:extLst>
          </p:cNvPr>
          <p:cNvSpPr/>
          <p:nvPr/>
        </p:nvSpPr>
        <p:spPr>
          <a:xfrm>
            <a:off x="3143672"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8951EB0-A283-44B8-B8BF-78BAEA75395E}"/>
              </a:ext>
            </a:extLst>
          </p:cNvPr>
          <p:cNvSpPr/>
          <p:nvPr/>
        </p:nvSpPr>
        <p:spPr>
          <a:xfrm>
            <a:off x="3647728"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9071067-2B09-4F10-A330-80B684E72573}"/>
              </a:ext>
            </a:extLst>
          </p:cNvPr>
          <p:cNvSpPr/>
          <p:nvPr/>
        </p:nvSpPr>
        <p:spPr>
          <a:xfrm>
            <a:off x="5015880"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17764588"/>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앞서 선택한 정보와 일치하는 트레이너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제공하는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12624" y="106980"/>
            <a:ext cx="377026" cy="230832"/>
          </a:xfrm>
          <a:prstGeom prst="rect">
            <a:avLst/>
          </a:prstGeom>
          <a:noFill/>
        </p:spPr>
        <p:txBody>
          <a:bodyPr wrap="none" rtlCol="0">
            <a:spAutoFit/>
          </a:bodyPr>
          <a:lstStyle/>
          <a:p>
            <a:fld id="{944918D1-1C8F-48E6-92D4-4089F97E8793}" type="slidenum">
              <a:rPr lang="ko-KR" altLang="en-US" sz="900" smtClean="0"/>
              <a:t>105</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648" y="627597"/>
            <a:ext cx="3284879" cy="5949280"/>
          </a:xfrm>
          <a:prstGeom prst="rect">
            <a:avLst/>
          </a:prstGeom>
        </p:spPr>
      </p:pic>
      <p:sp>
        <p:nvSpPr>
          <p:cNvPr id="9" name="타원 8">
            <a:extLst>
              <a:ext uri="{FF2B5EF4-FFF2-40B4-BE49-F238E27FC236}">
                <a16:creationId xmlns:a16="http://schemas.microsoft.com/office/drawing/2014/main" id="{61BB9B06-754A-4EE0-B0D7-0F8AEC4A37EE}"/>
              </a:ext>
            </a:extLst>
          </p:cNvPr>
          <p:cNvSpPr/>
          <p:nvPr/>
        </p:nvSpPr>
        <p:spPr>
          <a:xfrm>
            <a:off x="409143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6726375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선택한 정보와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27444" y="106980"/>
            <a:ext cx="377026" cy="230832"/>
          </a:xfrm>
          <a:prstGeom prst="rect">
            <a:avLst/>
          </a:prstGeom>
          <a:noFill/>
        </p:spPr>
        <p:txBody>
          <a:bodyPr wrap="none" rtlCol="0">
            <a:spAutoFit/>
          </a:bodyPr>
          <a:lstStyle/>
          <a:p>
            <a:r>
              <a:rPr lang="en-US" altLang="ko-KR" sz="900" dirty="0"/>
              <a:t>106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295" cy="4104000"/>
          </a:xfrm>
          <a:prstGeom prst="rect">
            <a:avLst/>
          </a:prstGeom>
        </p:spPr>
      </p:pic>
    </p:spTree>
    <p:extLst>
      <p:ext uri="{BB962C8B-B14F-4D97-AF65-F5344CB8AC3E}">
        <p14:creationId xmlns:p14="http://schemas.microsoft.com/office/powerpoint/2010/main" val="4099245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검색 결과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검색한 키워드에 대한 결과를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95552240"/>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 목록을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27444" y="106980"/>
            <a:ext cx="377026" cy="230832"/>
          </a:xfrm>
          <a:prstGeom prst="rect">
            <a:avLst/>
          </a:prstGeom>
          <a:noFill/>
        </p:spPr>
        <p:txBody>
          <a:bodyPr wrap="none" rtlCol="0">
            <a:spAutoFit/>
          </a:bodyPr>
          <a:lstStyle/>
          <a:p>
            <a:fld id="{944918D1-1C8F-48E6-92D4-4089F97E8793}" type="slidenum">
              <a:rPr lang="ko-KR" altLang="en-US" sz="900" smtClean="0"/>
              <a:t>108</a:t>
            </a:fld>
            <a:endParaRPr lang="ko-KR" altLang="en-US" sz="900"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14" y="4653136"/>
            <a:ext cx="3059691" cy="1924316"/>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68" y="3501008"/>
            <a:ext cx="2567607" cy="1924316"/>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3483290"/>
            <a:ext cx="2567607" cy="1924316"/>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1638" y="709746"/>
            <a:ext cx="2304256" cy="5867706"/>
          </a:xfrm>
          <a:prstGeom prst="rect">
            <a:avLst/>
          </a:prstGeom>
        </p:spPr>
      </p:pic>
      <p:sp>
        <p:nvSpPr>
          <p:cNvPr id="11" name="타원 10">
            <a:extLst>
              <a:ext uri="{FF2B5EF4-FFF2-40B4-BE49-F238E27FC236}">
                <a16:creationId xmlns:a16="http://schemas.microsoft.com/office/drawing/2014/main" id="{24CF08AE-16E3-44B5-890A-7043A089BAF0}"/>
              </a:ext>
            </a:extLst>
          </p:cNvPr>
          <p:cNvSpPr/>
          <p:nvPr/>
        </p:nvSpPr>
        <p:spPr>
          <a:xfrm>
            <a:off x="4477055"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search_result.jsp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검색 결과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48776956"/>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검색한 키워드와 일치하는 트레이너가 없을 경우 보여지는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12624" y="106980"/>
            <a:ext cx="377026" cy="230832"/>
          </a:xfrm>
          <a:prstGeom prst="rect">
            <a:avLst/>
          </a:prstGeom>
          <a:noFill/>
        </p:spPr>
        <p:txBody>
          <a:bodyPr wrap="none" rtlCol="0">
            <a:spAutoFit/>
          </a:bodyPr>
          <a:lstStyle/>
          <a:p>
            <a:r>
              <a:rPr lang="en-US" altLang="ko-KR" sz="900" dirty="0"/>
              <a:t>109</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4000" cy="4104000"/>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검색 결과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824935771"/>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val="554055183"/>
                    </a:ext>
                  </a:extLst>
                </a:gridCol>
                <a:gridCol w="8530059">
                  <a:extLst>
                    <a:ext uri="{9D8B030D-6E8A-4147-A177-3AD203B41FA5}">
                      <a16:colId xmlns:a16="http://schemas.microsoft.com/office/drawing/2014/main" val="20000"/>
                    </a:ext>
                  </a:extLst>
                </a:gridCol>
              </a:tblGrid>
              <a:tr h="5256584">
                <a:tc>
                  <a:txBody>
                    <a:bodyPr/>
                    <a:lstStyle/>
                    <a:p>
                      <a:pPr algn="ctr" latinLnBrk="1"/>
                      <a:r>
                        <a:rPr lang="en-US" altLang="ko-KR" sz="1000" b="1" dirty="0" err="1">
                          <a:solidFill>
                            <a:schemeClr val="tx1"/>
                          </a:solidFill>
                        </a:rPr>
                        <a:t>Search_result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5848622" y="187459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Index.jsp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id="{3EDA3593-F331-4B43-B8B1-68EE7CADE1D7}"/>
              </a:ext>
            </a:extLst>
          </p:cNvPr>
          <p:cNvCxnSpPr>
            <a:stCxn id="63" idx="2"/>
          </p:cNvCxnSpPr>
          <p:nvPr/>
        </p:nvCxnSpPr>
        <p:spPr>
          <a:xfrm>
            <a:off x="6762074" y="2125051"/>
            <a:ext cx="0" cy="3057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a16="http://schemas.microsoft.com/office/drawing/2014/main" id="{C07A0973-7A51-4E56-927B-66B2A3E6F2B9}"/>
              </a:ext>
            </a:extLst>
          </p:cNvPr>
          <p:cNvSpPr/>
          <p:nvPr/>
        </p:nvSpPr>
        <p:spPr>
          <a:xfrm>
            <a:off x="5771964" y="243081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TrainerSearchOkAction.java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id="{A9428C8F-F6B1-42F6-AF7E-64F4E0684A90}"/>
              </a:ext>
            </a:extLst>
          </p:cNvPr>
          <p:cNvSpPr/>
          <p:nvPr/>
        </p:nvSpPr>
        <p:spPr>
          <a:xfrm>
            <a:off x="5428600" y="23797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6847587" y="289345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6" name="직사각형 105">
            <a:extLst>
              <a:ext uri="{FF2B5EF4-FFF2-40B4-BE49-F238E27FC236}">
                <a16:creationId xmlns:a16="http://schemas.microsoft.com/office/drawing/2014/main" id="{A9428C8F-F6B1-42F6-AF7E-64F4E0684A90}"/>
              </a:ext>
            </a:extLst>
          </p:cNvPr>
          <p:cNvSpPr/>
          <p:nvPr/>
        </p:nvSpPr>
        <p:spPr>
          <a:xfrm>
            <a:off x="8204188" y="2735591"/>
            <a:ext cx="779381" cy="215444"/>
          </a:xfrm>
          <a:prstGeom prst="rect">
            <a:avLst/>
          </a:prstGeom>
        </p:spPr>
        <p:txBody>
          <a:bodyPr wrap="none">
            <a:spAutoFit/>
          </a:bodyPr>
          <a:lstStyle/>
          <a:p>
            <a:r>
              <a:rPr lang="en-US" altLang="ko-KR" sz="800" dirty="0"/>
              <a:t>DG_TRAINER</a:t>
            </a:r>
          </a:p>
        </p:txBody>
      </p:sp>
      <p:pic>
        <p:nvPicPr>
          <p:cNvPr id="107" name="그림 106"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2265115"/>
            <a:ext cx="611352" cy="586336"/>
          </a:xfrm>
          <a:prstGeom prst="rect">
            <a:avLst/>
          </a:prstGeom>
        </p:spPr>
      </p:pic>
      <p:cxnSp>
        <p:nvCxnSpPr>
          <p:cNvPr id="108" name="직선 화살표 연결선 107"/>
          <p:cNvCxnSpPr/>
          <p:nvPr/>
        </p:nvCxnSpPr>
        <p:spPr>
          <a:xfrm>
            <a:off x="7891849" y="2682417"/>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09" name="직선 화살표 연결선 108"/>
          <p:cNvCxnSpPr/>
          <p:nvPr/>
        </p:nvCxnSpPr>
        <p:spPr>
          <a:xfrm flipH="1">
            <a:off x="7842922" y="253288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37" name="직사각형 36"/>
          <p:cNvSpPr/>
          <p:nvPr/>
        </p:nvSpPr>
        <p:spPr>
          <a:xfrm>
            <a:off x="4827615" y="248742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38" name="직선 화살표 연결선 37">
            <a:extLst>
              <a:ext uri="{FF2B5EF4-FFF2-40B4-BE49-F238E27FC236}">
                <a16:creationId xmlns:a16="http://schemas.microsoft.com/office/drawing/2014/main" id="{3EDA3593-F331-4B43-B8B1-68EE7CADE1D7}"/>
              </a:ext>
            </a:extLst>
          </p:cNvPr>
          <p:cNvCxnSpPr>
            <a:stCxn id="83" idx="1"/>
            <a:endCxn id="37" idx="3"/>
          </p:cNvCxnSpPr>
          <p:nvPr/>
        </p:nvCxnSpPr>
        <p:spPr>
          <a:xfrm flipH="1">
            <a:off x="5359280" y="2641132"/>
            <a:ext cx="412684"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EDA3593-F331-4B43-B8B1-68EE7CADE1D7}"/>
              </a:ext>
            </a:extLst>
          </p:cNvPr>
          <p:cNvCxnSpPr>
            <a:stCxn id="83" idx="2"/>
            <a:endCxn id="43" idx="0"/>
          </p:cNvCxnSpPr>
          <p:nvPr/>
        </p:nvCxnSpPr>
        <p:spPr>
          <a:xfrm>
            <a:off x="6762074" y="2851451"/>
            <a:ext cx="0"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순서도: 문서 4">
            <a:extLst>
              <a:ext uri="{FF2B5EF4-FFF2-40B4-BE49-F238E27FC236}">
                <a16:creationId xmlns:a16="http://schemas.microsoft.com/office/drawing/2014/main" id="{27298BDD-BEED-483B-A942-11880CD2BCCD}"/>
              </a:ext>
            </a:extLst>
          </p:cNvPr>
          <p:cNvSpPr/>
          <p:nvPr/>
        </p:nvSpPr>
        <p:spPr>
          <a:xfrm>
            <a:off x="5848622" y="32229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search_result.jsp</a:t>
            </a:r>
            <a:endParaRPr lang="en-US" altLang="ko-KR" sz="800" dirty="0">
              <a:solidFill>
                <a:schemeClr val="tx1"/>
              </a:solidFill>
              <a:latin typeface="+mn-ea"/>
            </a:endParaRPr>
          </a:p>
        </p:txBody>
      </p:sp>
      <p:cxnSp>
        <p:nvCxnSpPr>
          <p:cNvPr id="47" name="직선 화살표 연결선 46">
            <a:extLst>
              <a:ext uri="{FF2B5EF4-FFF2-40B4-BE49-F238E27FC236}">
                <a16:creationId xmlns:a16="http://schemas.microsoft.com/office/drawing/2014/main" id="{3EDA3593-F331-4B43-B8B1-68EE7CADE1D7}"/>
              </a:ext>
            </a:extLst>
          </p:cNvPr>
          <p:cNvCxnSpPr>
            <a:stCxn id="43" idx="2"/>
            <a:endCxn id="53" idx="0"/>
          </p:cNvCxnSpPr>
          <p:nvPr/>
        </p:nvCxnSpPr>
        <p:spPr>
          <a:xfrm flipH="1">
            <a:off x="6750156" y="3473354"/>
            <a:ext cx="11918" cy="3976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순서도: 문서 4">
            <a:extLst>
              <a:ext uri="{FF2B5EF4-FFF2-40B4-BE49-F238E27FC236}">
                <a16:creationId xmlns:a16="http://schemas.microsoft.com/office/drawing/2014/main" id="{27298BDD-BEED-483B-A942-11880CD2BCCD}"/>
              </a:ext>
            </a:extLst>
          </p:cNvPr>
          <p:cNvSpPr/>
          <p:nvPr/>
        </p:nvSpPr>
        <p:spPr>
          <a:xfrm>
            <a:off x="5836704" y="546507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53" name="직사각형 52"/>
          <p:cNvSpPr/>
          <p:nvPr/>
        </p:nvSpPr>
        <p:spPr>
          <a:xfrm>
            <a:off x="6084082" y="387097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p>
        </p:txBody>
      </p:sp>
      <p:cxnSp>
        <p:nvCxnSpPr>
          <p:cNvPr id="55" name="직선 화살표 연결선 54">
            <a:extLst>
              <a:ext uri="{FF2B5EF4-FFF2-40B4-BE49-F238E27FC236}">
                <a16:creationId xmlns:a16="http://schemas.microsoft.com/office/drawing/2014/main" id="{3EDA3593-F331-4B43-B8B1-68EE7CADE1D7}"/>
              </a:ext>
            </a:extLst>
          </p:cNvPr>
          <p:cNvCxnSpPr>
            <a:stCxn id="53" idx="2"/>
            <a:endCxn id="58" idx="0"/>
          </p:cNvCxnSpPr>
          <p:nvPr/>
        </p:nvCxnSpPr>
        <p:spPr>
          <a:xfrm>
            <a:off x="6750156" y="4178380"/>
            <a:ext cx="0" cy="4326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판단 57">
            <a:extLst>
              <a:ext uri="{FF2B5EF4-FFF2-40B4-BE49-F238E27FC236}">
                <a16:creationId xmlns:a16="http://schemas.microsoft.com/office/drawing/2014/main" id="{C07A0973-7A51-4E56-927B-66B2A3E6F2B9}"/>
              </a:ext>
            </a:extLst>
          </p:cNvPr>
          <p:cNvSpPr/>
          <p:nvPr/>
        </p:nvSpPr>
        <p:spPr>
          <a:xfrm>
            <a:off x="5760046" y="461103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62" name="직사각형 61">
            <a:extLst>
              <a:ext uri="{FF2B5EF4-FFF2-40B4-BE49-F238E27FC236}">
                <a16:creationId xmlns:a16="http://schemas.microsoft.com/office/drawing/2014/main" id="{A9428C8F-F6B1-42F6-AF7E-64F4E0684A90}"/>
              </a:ext>
            </a:extLst>
          </p:cNvPr>
          <p:cNvSpPr/>
          <p:nvPr/>
        </p:nvSpPr>
        <p:spPr>
          <a:xfrm>
            <a:off x="5403862" y="459163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 name="직사각형 63"/>
          <p:cNvSpPr/>
          <p:nvPr/>
        </p:nvSpPr>
        <p:spPr>
          <a:xfrm>
            <a:off x="4827615" y="466765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65" name="직선 화살표 연결선 64">
            <a:extLst>
              <a:ext uri="{FF2B5EF4-FFF2-40B4-BE49-F238E27FC236}">
                <a16:creationId xmlns:a16="http://schemas.microsoft.com/office/drawing/2014/main" id="{3EDA3593-F331-4B43-B8B1-68EE7CADE1D7}"/>
              </a:ext>
            </a:extLst>
          </p:cNvPr>
          <p:cNvCxnSpPr>
            <a:stCxn id="58" idx="1"/>
            <a:endCxn id="64" idx="3"/>
          </p:cNvCxnSpPr>
          <p:nvPr/>
        </p:nvCxnSpPr>
        <p:spPr>
          <a:xfrm flipH="1">
            <a:off x="5359280" y="4821358"/>
            <a:ext cx="40076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id="{A9428C8F-F6B1-42F6-AF7E-64F4E0684A90}"/>
              </a:ext>
            </a:extLst>
          </p:cNvPr>
          <p:cNvSpPr/>
          <p:nvPr/>
        </p:nvSpPr>
        <p:spPr>
          <a:xfrm>
            <a:off x="8156380" y="4915817"/>
            <a:ext cx="861133" cy="461665"/>
          </a:xfrm>
          <a:prstGeom prst="rect">
            <a:avLst/>
          </a:prstGeom>
        </p:spPr>
        <p:txBody>
          <a:bodyPr wrap="none">
            <a:spAutoFit/>
          </a:bodyPr>
          <a:lstStyle/>
          <a:p>
            <a:r>
              <a:rPr lang="en-US" altLang="ko-KR" sz="800" dirty="0"/>
              <a:t>DG_REVIEW</a:t>
            </a:r>
          </a:p>
          <a:p>
            <a:r>
              <a:rPr lang="en-US" altLang="ko-KR" sz="800" dirty="0"/>
              <a:t>DG_TRAINER</a:t>
            </a:r>
          </a:p>
          <a:p>
            <a:r>
              <a:rPr lang="en-US" altLang="ko-KR" sz="800" dirty="0"/>
              <a:t>PROFILENAME</a:t>
            </a:r>
          </a:p>
        </p:txBody>
      </p:sp>
      <p:pic>
        <p:nvPicPr>
          <p:cNvPr id="68" name="그림 6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432" y="4445341"/>
            <a:ext cx="611352" cy="586336"/>
          </a:xfrm>
          <a:prstGeom prst="rect">
            <a:avLst/>
          </a:prstGeom>
        </p:spPr>
      </p:pic>
      <p:cxnSp>
        <p:nvCxnSpPr>
          <p:cNvPr id="69" name="직선 화살표 연결선 68"/>
          <p:cNvCxnSpPr/>
          <p:nvPr/>
        </p:nvCxnSpPr>
        <p:spPr>
          <a:xfrm>
            <a:off x="7844041" y="4862643"/>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7795114" y="4713108"/>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2" name="직선 화살표 연결선 71">
            <a:extLst>
              <a:ext uri="{FF2B5EF4-FFF2-40B4-BE49-F238E27FC236}">
                <a16:creationId xmlns:a16="http://schemas.microsoft.com/office/drawing/2014/main" id="{3EDA3593-F331-4B43-B8B1-68EE7CADE1D7}"/>
              </a:ext>
            </a:extLst>
          </p:cNvPr>
          <p:cNvCxnSpPr>
            <a:stCxn id="58" idx="2"/>
            <a:endCxn id="50" idx="0"/>
          </p:cNvCxnSpPr>
          <p:nvPr/>
        </p:nvCxnSpPr>
        <p:spPr>
          <a:xfrm>
            <a:off x="6750156" y="5031677"/>
            <a:ext cx="0" cy="4333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FD5EE8E4-3E7C-4BE9-9A26-8F16FFDBF940}"/>
              </a:ext>
            </a:extLst>
          </p:cNvPr>
          <p:cNvSpPr/>
          <p:nvPr/>
        </p:nvSpPr>
        <p:spPr>
          <a:xfrm>
            <a:off x="6733418" y="514065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2" name="직사각형 31">
            <a:extLst>
              <a:ext uri="{FF2B5EF4-FFF2-40B4-BE49-F238E27FC236}">
                <a16:creationId xmlns:a16="http://schemas.microsoft.com/office/drawing/2014/main" id="{DC16FD26-2C3D-4C01-B503-6015772FA950}"/>
              </a:ext>
            </a:extLst>
          </p:cNvPr>
          <p:cNvSpPr/>
          <p:nvPr/>
        </p:nvSpPr>
        <p:spPr>
          <a:xfrm>
            <a:off x="6750156" y="4325665"/>
            <a:ext cx="575799" cy="215444"/>
          </a:xfrm>
          <a:prstGeom prst="rect">
            <a:avLst/>
          </a:prstGeom>
        </p:spPr>
        <p:txBody>
          <a:bodyPr wrap="none">
            <a:spAutoFit/>
          </a:bodyPr>
          <a:lstStyle/>
          <a:p>
            <a:r>
              <a:rPr lang="en-US" altLang="ko-KR" sz="800" dirty="0" err="1"/>
              <a:t>trainerId</a:t>
            </a:r>
            <a:endParaRPr lang="ko-KR" altLang="en-US" sz="800" dirty="0"/>
          </a:p>
        </p:txBody>
      </p:sp>
    </p:spTree>
    <p:extLst>
      <p:ext uri="{BB962C8B-B14F-4D97-AF65-F5344CB8AC3E}">
        <p14:creationId xmlns:p14="http://schemas.microsoft.com/office/powerpoint/2010/main" val="28283128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전체 트레이너 목록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전체 트레이너 목록을 제공합니다</a:t>
            </a:r>
            <a:r>
              <a:rPr lang="en-US" altLang="ko-KR" dirty="0"/>
              <a:t>.</a:t>
            </a:r>
            <a:endParaRPr lang="ko-KR" altLang="en-US" dirty="0"/>
          </a:p>
        </p:txBody>
      </p:sp>
    </p:spTree>
    <p:extLst>
      <p:ext uri="{BB962C8B-B14F-4D97-AF65-F5344CB8AC3E}">
        <p14:creationId xmlns:p14="http://schemas.microsoft.com/office/powerpoint/2010/main" val="15282387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totalTrainerList.jsp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전체 트레이너 목록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254909273"/>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모든 트레이너 목록을 보여주는 페이지 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 횟수를 통해 순위를 매겨 상단에 고정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5720" y="548680"/>
            <a:ext cx="2160240" cy="6111953"/>
          </a:xfrm>
          <a:prstGeom prst="rect">
            <a:avLst/>
          </a:prstGeom>
        </p:spPr>
      </p:pic>
      <p:sp>
        <p:nvSpPr>
          <p:cNvPr id="9" name="타원 8">
            <a:extLst>
              <a:ext uri="{FF2B5EF4-FFF2-40B4-BE49-F238E27FC236}">
                <a16:creationId xmlns:a16="http://schemas.microsoft.com/office/drawing/2014/main" id="{135072C4-85C3-4975-A3BA-2D6D1BF21DC0}"/>
              </a:ext>
            </a:extLst>
          </p:cNvPr>
          <p:cNvSpPr/>
          <p:nvPr/>
        </p:nvSpPr>
        <p:spPr>
          <a:xfrm>
            <a:off x="3863752"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트레이너 상세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트레이너의 자세한 정보를 제공합니다</a:t>
            </a:r>
            <a:r>
              <a:rPr lang="en-US" altLang="ko-KR" dirty="0"/>
              <a:t>.</a:t>
            </a:r>
            <a:endParaRPr lang="ko-KR" altLang="en-US" dirty="0"/>
          </a:p>
        </p:txBody>
      </p:sp>
    </p:spTree>
    <p:extLst>
      <p:ext uri="{BB962C8B-B14F-4D97-AF65-F5344CB8AC3E}">
        <p14:creationId xmlns:p14="http://schemas.microsoft.com/office/powerpoint/2010/main" val="2367060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8154823"/>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113</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568" y="548680"/>
            <a:ext cx="4680520" cy="6181596"/>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48505031"/>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트레이너의 프로필 사진과 약력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경력을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a:t>
                      </a:r>
                      <a:r>
                        <a:rPr lang="en-US" altLang="ko-KR" sz="800" b="0" dirty="0" err="1">
                          <a:latin typeface="+mn-ea"/>
                          <a:ea typeface="+mn-ea"/>
                        </a:rPr>
                        <a:t>sns</a:t>
                      </a:r>
                      <a:r>
                        <a:rPr lang="en-US" altLang="ko-KR" sz="800" b="0" dirty="0">
                          <a:latin typeface="+mn-ea"/>
                          <a:ea typeface="+mn-ea"/>
                        </a:rPr>
                        <a:t> </a:t>
                      </a:r>
                      <a:r>
                        <a:rPr lang="ko-KR" altLang="en-US" sz="800" b="0" dirty="0">
                          <a:latin typeface="+mn-ea"/>
                          <a:ea typeface="+mn-ea"/>
                        </a:rPr>
                        <a:t>페이지로 이동 합니다</a:t>
                      </a:r>
                      <a:r>
                        <a:rPr lang="en-US" altLang="ko-KR" sz="800" b="0" dirty="0">
                          <a:latin typeface="+mn-ea"/>
                          <a:ea typeface="+mn-ea"/>
                        </a:rPr>
                        <a:t>(Page80</a:t>
                      </a:r>
                      <a:r>
                        <a:rPr lang="ko-KR" altLang="en-US" sz="800" b="0" dirty="0">
                          <a:latin typeface="+mn-ea"/>
                          <a:ea typeface="+mn-ea"/>
                        </a:rPr>
                        <a:t> 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BDE3935D-B3E2-4AB1-8A71-388CEFD33565}"/>
              </a:ext>
            </a:extLst>
          </p:cNvPr>
          <p:cNvSpPr/>
          <p:nvPr/>
        </p:nvSpPr>
        <p:spPr>
          <a:xfrm>
            <a:off x="4141816"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pic>
        <p:nvPicPr>
          <p:cNvPr id="6" name="그림 5">
            <a:extLst>
              <a:ext uri="{FF2B5EF4-FFF2-40B4-BE49-F238E27FC236}">
                <a16:creationId xmlns:a16="http://schemas.microsoft.com/office/drawing/2014/main" id="{316019C3-D6C0-49A5-A3BB-1CE9DA877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7" y="4853408"/>
            <a:ext cx="1080120" cy="607567"/>
          </a:xfrm>
          <a:prstGeom prst="rect">
            <a:avLst/>
          </a:prstGeom>
        </p:spPr>
      </p:pic>
    </p:spTree>
    <p:extLst>
      <p:ext uri="{BB962C8B-B14F-4D97-AF65-F5344CB8AC3E}">
        <p14:creationId xmlns:p14="http://schemas.microsoft.com/office/powerpoint/2010/main" val="34959377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상세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87615493"/>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트레이닝을 받은 회원들의 리뷰를 제공 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트레이너의 카카오톡 오픈 채팅으로 연결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 팝업창이 열립니다</a:t>
                      </a:r>
                      <a:r>
                        <a:rPr kumimoji="1" lang="en-US" altLang="ko-KR" sz="800" dirty="0">
                          <a:solidFill>
                            <a:schemeClr val="tx1"/>
                          </a:solidFill>
                          <a:latin typeface="+mn-ea"/>
                        </a:rPr>
                        <a:t>(Page117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id="{633C96B3-70A5-42A2-9C15-C5A2A4BCCD1F}"/>
              </a:ext>
            </a:extLst>
          </p:cNvPr>
          <p:cNvSpPr/>
          <p:nvPr/>
        </p:nvSpPr>
        <p:spPr>
          <a:xfrm>
            <a:off x="4091432" y="1555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76FD981-FFCC-4ED2-8490-75E4ACE9DFDC}"/>
              </a:ext>
            </a:extLst>
          </p:cNvPr>
          <p:cNvSpPr/>
          <p:nvPr/>
        </p:nvSpPr>
        <p:spPr>
          <a:xfrm>
            <a:off x="4091431" y="195355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포인트 결제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회원이 트레이너에게 포인트를 지불 합니다</a:t>
            </a:r>
            <a:r>
              <a:rPr lang="en-US" altLang="ko-KR" dirty="0"/>
              <a:t>.</a:t>
            </a:r>
            <a:r>
              <a:rPr lang="ko-KR" altLang="en-US" dirty="0"/>
              <a:t> </a:t>
            </a:r>
          </a:p>
        </p:txBody>
      </p:sp>
    </p:spTree>
    <p:extLst>
      <p:ext uri="{BB962C8B-B14F-4D97-AF65-F5344CB8AC3E}">
        <p14:creationId xmlns:p14="http://schemas.microsoft.com/office/powerpoint/2010/main" val="20623926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20411411"/>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상담 후 트레이닝을 위해 트레이너에게 포인트를 지불하기 전 결제 정보를 확인하는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충전 페이지로 이동 합니다</a:t>
                      </a:r>
                      <a:r>
                        <a:rPr lang="en-US" altLang="ko-KR" sz="800" b="0" dirty="0">
                          <a:latin typeface="+mn-ea"/>
                          <a:ea typeface="+mn-ea"/>
                        </a:rPr>
                        <a:t>(Page121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포인트 결제 페이지로 이동 합니다</a:t>
                      </a:r>
                      <a:r>
                        <a:rPr lang="en-US" altLang="ko-KR" sz="800" b="0" dirty="0">
                          <a:latin typeface="+mn-ea"/>
                          <a:ea typeface="+mn-ea"/>
                        </a:rPr>
                        <a:t>(Page118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117</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37" b="2"/>
          <a:stretch/>
        </p:blipFill>
        <p:spPr>
          <a:xfrm>
            <a:off x="1559496" y="980728"/>
            <a:ext cx="5787838" cy="5194712"/>
          </a:xfrm>
          <a:prstGeom prst="rect">
            <a:avLst/>
          </a:prstGeom>
        </p:spPr>
      </p:pic>
      <p:sp>
        <p:nvSpPr>
          <p:cNvPr id="9" name="타원 8">
            <a:extLst>
              <a:ext uri="{FF2B5EF4-FFF2-40B4-BE49-F238E27FC236}">
                <a16:creationId xmlns:a16="http://schemas.microsoft.com/office/drawing/2014/main" id="{7EB58539-B863-4B87-9361-49BBC8B57434}"/>
              </a:ext>
            </a:extLst>
          </p:cNvPr>
          <p:cNvSpPr/>
          <p:nvPr/>
        </p:nvSpPr>
        <p:spPr>
          <a:xfrm>
            <a:off x="3431704"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622340B-FED2-40FE-85A3-BAF409A061B7}"/>
              </a:ext>
            </a:extLst>
          </p:cNvPr>
          <p:cNvSpPr/>
          <p:nvPr/>
        </p:nvSpPr>
        <p:spPr>
          <a:xfrm>
            <a:off x="5316163" y="53732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5123343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965153230"/>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트레이너에게 포인트를 지불하기 전 최종 확인을 합니다</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포인트 결제 완료 페이지로 이동 합니다</a:t>
                      </a:r>
                      <a:r>
                        <a:rPr lang="en-US" altLang="ko-KR" sz="800" b="0" dirty="0">
                          <a:latin typeface="+mn-ea"/>
                          <a:ea typeface="+mn-ea"/>
                        </a:rPr>
                        <a:t>(Page119 </a:t>
                      </a:r>
                      <a:r>
                        <a:rPr lang="ko-KR" altLang="en-US" sz="800" b="0" dirty="0">
                          <a:latin typeface="+mn-ea"/>
                          <a:ea typeface="+mn-ea"/>
                        </a:rPr>
                        <a:t>참고</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포인트 결제가 취소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513" y="980728"/>
            <a:ext cx="5828631" cy="5194800"/>
          </a:xfrm>
          <a:prstGeom prst="rect">
            <a:avLst/>
          </a:prstGeom>
        </p:spPr>
      </p:pic>
      <p:sp>
        <p:nvSpPr>
          <p:cNvPr id="9" name="타원 8">
            <a:extLst>
              <a:ext uri="{FF2B5EF4-FFF2-40B4-BE49-F238E27FC236}">
                <a16:creationId xmlns:a16="http://schemas.microsoft.com/office/drawing/2014/main" id="{69A39522-1530-4793-98D9-01DB263130B2}"/>
              </a:ext>
            </a:extLst>
          </p:cNvPr>
          <p:cNvSpPr/>
          <p:nvPr/>
        </p:nvSpPr>
        <p:spPr>
          <a:xfrm>
            <a:off x="4655840"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1A66A6B-EB3E-46AD-867C-D3CBA8048326}"/>
              </a:ext>
            </a:extLst>
          </p:cNvPr>
          <p:cNvSpPr/>
          <p:nvPr/>
        </p:nvSpPr>
        <p:spPr>
          <a:xfrm>
            <a:off x="5949289"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handoverPoint.jsp</a:t>
            </a:r>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포인트 결제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82599413"/>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포인트 결제 완료 시 제공되는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팝업창을 종료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658" y="970504"/>
            <a:ext cx="5807486" cy="5194800"/>
          </a:xfrm>
          <a:prstGeom prst="rect">
            <a:avLst/>
          </a:prstGeom>
        </p:spPr>
      </p:pic>
      <p:sp>
        <p:nvSpPr>
          <p:cNvPr id="9" name="타원 8">
            <a:extLst>
              <a:ext uri="{FF2B5EF4-FFF2-40B4-BE49-F238E27FC236}">
                <a16:creationId xmlns:a16="http://schemas.microsoft.com/office/drawing/2014/main" id="{9A2BE968-25D8-43C2-93CD-3CF4204DF2D6}"/>
              </a:ext>
            </a:extLst>
          </p:cNvPr>
          <p:cNvSpPr/>
          <p:nvPr/>
        </p:nvSpPr>
        <p:spPr>
          <a:xfrm>
            <a:off x="3863752"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트레이너 상세 페이지</a:t>
            </a:r>
            <a:r>
              <a:rPr lang="en-US" altLang="ko-KR" dirty="0"/>
              <a:t>(1)</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569666046"/>
              </p:ext>
            </p:extLst>
          </p:nvPr>
        </p:nvGraphicFramePr>
        <p:xfrm>
          <a:off x="1197870" y="1268759"/>
          <a:ext cx="9794674" cy="5400592"/>
        </p:xfrm>
        <a:graphic>
          <a:graphicData uri="http://schemas.openxmlformats.org/drawingml/2006/table">
            <a:tbl>
              <a:tblPr>
                <a:tableStyleId>{5C22544A-7EE6-4342-B048-85BDC9FD1C3A}</a:tableStyleId>
              </a:tblPr>
              <a:tblGrid>
                <a:gridCol w="1081706">
                  <a:extLst>
                    <a:ext uri="{9D8B030D-6E8A-4147-A177-3AD203B41FA5}">
                      <a16:colId xmlns:a16="http://schemas.microsoft.com/office/drawing/2014/main" val="554055183"/>
                    </a:ext>
                  </a:extLst>
                </a:gridCol>
                <a:gridCol w="4248472">
                  <a:extLst>
                    <a:ext uri="{9D8B030D-6E8A-4147-A177-3AD203B41FA5}">
                      <a16:colId xmlns:a16="http://schemas.microsoft.com/office/drawing/2014/main" val="20000"/>
                    </a:ext>
                  </a:extLst>
                </a:gridCol>
                <a:gridCol w="4464496">
                  <a:extLst>
                    <a:ext uri="{9D8B030D-6E8A-4147-A177-3AD203B41FA5}">
                      <a16:colId xmlns:a16="http://schemas.microsoft.com/office/drawing/2014/main" val="2694983372"/>
                    </a:ext>
                  </a:extLst>
                </a:gridCol>
              </a:tblGrid>
              <a:tr h="385294">
                <a:tc rowSpan="2">
                  <a:txBody>
                    <a:bodyPr/>
                    <a:lstStyle/>
                    <a:p>
                      <a:pPr algn="ctr" latinLnBrk="1"/>
                      <a:r>
                        <a:rPr lang="en-US" altLang="ko-KR" sz="1000" b="1" dirty="0" err="1">
                          <a:solidFill>
                            <a:schemeClr val="tx1"/>
                          </a:solidFill>
                        </a:rPr>
                        <a:t>trainerView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구경하러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리뷰 상세보기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15298">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46134944"/>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266261"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sp>
        <p:nvSpPr>
          <p:cNvPr id="83" name="순서도: 판단 82">
            <a:extLst>
              <a:ext uri="{FF2B5EF4-FFF2-40B4-BE49-F238E27FC236}">
                <a16:creationId xmlns:a16="http://schemas.microsoft.com/office/drawing/2014/main" id="{C07A0973-7A51-4E56-927B-66B2A3E6F2B9}"/>
              </a:ext>
            </a:extLst>
          </p:cNvPr>
          <p:cNvSpPr/>
          <p:nvPr/>
        </p:nvSpPr>
        <p:spPr>
          <a:xfrm>
            <a:off x="3189603" y="3800450"/>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TrainerMypage</a:t>
            </a:r>
            <a:endParaRPr lang="en-US" altLang="ko-KR" sz="800" dirty="0">
              <a:solidFill>
                <a:schemeClr val="tx1"/>
              </a:solidFill>
            </a:endParaRPr>
          </a:p>
          <a:p>
            <a:pPr algn="ctr"/>
            <a:r>
              <a:rPr lang="en-US" altLang="ko-KR" sz="800" dirty="0">
                <a:solidFill>
                  <a:schemeClr val="tx1"/>
                </a:solidFill>
              </a:rPr>
              <a:t>SnsViewOkAction.java</a:t>
            </a:r>
            <a:endParaRPr lang="ko-KR" altLang="en-US" sz="800" dirty="0">
              <a:solidFill>
                <a:schemeClr val="tx1"/>
              </a:solidFill>
            </a:endParaRPr>
          </a:p>
        </p:txBody>
      </p:sp>
      <p:sp>
        <p:nvSpPr>
          <p:cNvPr id="98" name="직사각형 97">
            <a:extLst>
              <a:ext uri="{FF2B5EF4-FFF2-40B4-BE49-F238E27FC236}">
                <a16:creationId xmlns:a16="http://schemas.microsoft.com/office/drawing/2014/main" id="{A9428C8F-F6B1-42F6-AF7E-64F4E0684A90}"/>
              </a:ext>
            </a:extLst>
          </p:cNvPr>
          <p:cNvSpPr/>
          <p:nvPr/>
        </p:nvSpPr>
        <p:spPr>
          <a:xfrm>
            <a:off x="2935043" y="378447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4130357"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3" name="직사각형 52"/>
          <p:cNvSpPr/>
          <p:nvPr/>
        </p:nvSpPr>
        <p:spPr>
          <a:xfrm>
            <a:off x="3510276" y="3121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구경하러 가기</a:t>
            </a:r>
          </a:p>
        </p:txBody>
      </p:sp>
      <p:sp>
        <p:nvSpPr>
          <p:cNvPr id="66" name="직사각형 65">
            <a:extLst>
              <a:ext uri="{FF2B5EF4-FFF2-40B4-BE49-F238E27FC236}">
                <a16:creationId xmlns:a16="http://schemas.microsoft.com/office/drawing/2014/main" id="{A9428C8F-F6B1-42F6-AF7E-64F4E0684A90}"/>
              </a:ext>
            </a:extLst>
          </p:cNvPr>
          <p:cNvSpPr/>
          <p:nvPr/>
        </p:nvSpPr>
        <p:spPr>
          <a:xfrm>
            <a:off x="5514012" y="4134733"/>
            <a:ext cx="861133" cy="461665"/>
          </a:xfrm>
          <a:prstGeom prst="rect">
            <a:avLst/>
          </a:prstGeom>
        </p:spPr>
        <p:txBody>
          <a:bodyPr wrap="none">
            <a:spAutoFit/>
          </a:bodyPr>
          <a:lstStyle/>
          <a:p>
            <a:r>
              <a:rPr lang="en-US" altLang="ko-KR" sz="800" dirty="0"/>
              <a:t>PROFILENAME</a:t>
            </a:r>
          </a:p>
          <a:p>
            <a:r>
              <a:rPr lang="en-US" altLang="ko-KR" sz="800" dirty="0"/>
              <a:t>SNSFILENAME</a:t>
            </a:r>
          </a:p>
          <a:p>
            <a:r>
              <a:rPr lang="en-US" altLang="ko-KR" sz="800" dirty="0"/>
              <a:t>DG_TRAINER</a:t>
            </a:r>
          </a:p>
        </p:txBody>
      </p:sp>
      <p:pic>
        <p:nvPicPr>
          <p:cNvPr id="68" name="그림 6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265" y="3699759"/>
            <a:ext cx="611352" cy="586336"/>
          </a:xfrm>
          <a:prstGeom prst="rect">
            <a:avLst/>
          </a:prstGeom>
        </p:spPr>
      </p:pic>
      <p:cxnSp>
        <p:nvCxnSpPr>
          <p:cNvPr id="69" name="직선 화살표 연결선 68"/>
          <p:cNvCxnSpPr/>
          <p:nvPr/>
        </p:nvCxnSpPr>
        <p:spPr>
          <a:xfrm>
            <a:off x="5184190" y="4082591"/>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70" name="직선 화살표 연결선 69"/>
          <p:cNvCxnSpPr/>
          <p:nvPr/>
        </p:nvCxnSpPr>
        <p:spPr>
          <a:xfrm flipH="1">
            <a:off x="5135263" y="3933056"/>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2D31C18-6213-4A93-A35A-015EE3497E1B}"/>
              </a:ext>
            </a:extLst>
          </p:cNvPr>
          <p:cNvCxnSpPr>
            <a:cxnSpLocks/>
            <a:stCxn id="63" idx="2"/>
            <a:endCxn id="53" idx="0"/>
          </p:cNvCxnSpPr>
          <p:nvPr/>
        </p:nvCxnSpPr>
        <p:spPr>
          <a:xfrm flipH="1">
            <a:off x="4176350" y="2743349"/>
            <a:ext cx="3363" cy="3782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3FA6542-456C-4629-A9E0-ACAFCA555586}"/>
              </a:ext>
            </a:extLst>
          </p:cNvPr>
          <p:cNvSpPr/>
          <p:nvPr/>
        </p:nvSpPr>
        <p:spPr>
          <a:xfrm>
            <a:off x="2423592" y="3857065"/>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39" name="순서도: 문서 4">
            <a:extLst>
              <a:ext uri="{FF2B5EF4-FFF2-40B4-BE49-F238E27FC236}">
                <a16:creationId xmlns:a16="http://schemas.microsoft.com/office/drawing/2014/main" id="{71C0B810-95B8-4541-8568-42F6E59D64FD}"/>
              </a:ext>
            </a:extLst>
          </p:cNvPr>
          <p:cNvSpPr/>
          <p:nvPr/>
        </p:nvSpPr>
        <p:spPr>
          <a:xfrm>
            <a:off x="3266261" y="460097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sns.jsp</a:t>
            </a:r>
            <a:endParaRPr lang="en-US" altLang="ko-KR" sz="800" dirty="0">
              <a:solidFill>
                <a:schemeClr val="tx1"/>
              </a:solidFill>
              <a:latin typeface="+mn-ea"/>
            </a:endParaRPr>
          </a:p>
        </p:txBody>
      </p:sp>
      <p:cxnSp>
        <p:nvCxnSpPr>
          <p:cNvPr id="41" name="직선 화살표 연결선 40">
            <a:extLst>
              <a:ext uri="{FF2B5EF4-FFF2-40B4-BE49-F238E27FC236}">
                <a16:creationId xmlns:a16="http://schemas.microsoft.com/office/drawing/2014/main" id="{09C2EE6C-1A56-44F6-B819-3392B14FE2E1}"/>
              </a:ext>
            </a:extLst>
          </p:cNvPr>
          <p:cNvCxnSpPr>
            <a:cxnSpLocks/>
            <a:stCxn id="83" idx="2"/>
            <a:endCxn id="39" idx="0"/>
          </p:cNvCxnSpPr>
          <p:nvPr/>
        </p:nvCxnSpPr>
        <p:spPr>
          <a:xfrm>
            <a:off x="4179713" y="4221088"/>
            <a:ext cx="0" cy="3798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D7BCA0C-91EA-47CC-899D-6715AFF47B1B}"/>
              </a:ext>
            </a:extLst>
          </p:cNvPr>
          <p:cNvCxnSpPr>
            <a:cxnSpLocks/>
            <a:stCxn id="83" idx="1"/>
            <a:endCxn id="36" idx="3"/>
          </p:cNvCxnSpPr>
          <p:nvPr/>
        </p:nvCxnSpPr>
        <p:spPr>
          <a:xfrm flipH="1">
            <a:off x="2955257" y="4010769"/>
            <a:ext cx="23434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F74BF42-A82D-413D-9298-EA05C203AE0C}"/>
              </a:ext>
            </a:extLst>
          </p:cNvPr>
          <p:cNvCxnSpPr>
            <a:cxnSpLocks/>
            <a:stCxn id="53" idx="2"/>
            <a:endCxn id="83" idx="0"/>
          </p:cNvCxnSpPr>
          <p:nvPr/>
        </p:nvCxnSpPr>
        <p:spPr>
          <a:xfrm>
            <a:off x="4176350" y="3429000"/>
            <a:ext cx="3363" cy="3714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문서 4">
            <a:extLst>
              <a:ext uri="{FF2B5EF4-FFF2-40B4-BE49-F238E27FC236}">
                <a16:creationId xmlns:a16="http://schemas.microsoft.com/office/drawing/2014/main" id="{B6D5F52F-0BAD-4AFD-99B0-39FACBD50E12}"/>
              </a:ext>
            </a:extLst>
          </p:cNvPr>
          <p:cNvSpPr/>
          <p:nvPr/>
        </p:nvSpPr>
        <p:spPr>
          <a:xfrm>
            <a:off x="7824192" y="229672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92" name="직선 화살표 연결선 91">
            <a:extLst>
              <a:ext uri="{FF2B5EF4-FFF2-40B4-BE49-F238E27FC236}">
                <a16:creationId xmlns:a16="http://schemas.microsoft.com/office/drawing/2014/main" id="{EE031D15-07C5-4F7C-831A-D94BDE380334}"/>
              </a:ext>
            </a:extLst>
          </p:cNvPr>
          <p:cNvCxnSpPr>
            <a:cxnSpLocks/>
            <a:stCxn id="91" idx="2"/>
            <a:endCxn id="95" idx="0"/>
          </p:cNvCxnSpPr>
          <p:nvPr/>
        </p:nvCxnSpPr>
        <p:spPr>
          <a:xfrm>
            <a:off x="8737644" y="2547174"/>
            <a:ext cx="0" cy="44977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8EAAF037-5AE2-49BC-A333-CA5356FD6788}"/>
              </a:ext>
            </a:extLst>
          </p:cNvPr>
          <p:cNvSpPr/>
          <p:nvPr/>
        </p:nvSpPr>
        <p:spPr>
          <a:xfrm>
            <a:off x="8071570" y="299695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a:solidFill>
                  <a:schemeClr val="tx1"/>
                </a:solidFill>
              </a:rPr>
              <a:t>리뷰 내용</a:t>
            </a:r>
          </a:p>
        </p:txBody>
      </p:sp>
      <p:sp>
        <p:nvSpPr>
          <p:cNvPr id="97" name="순서도: 판단 96">
            <a:extLst>
              <a:ext uri="{FF2B5EF4-FFF2-40B4-BE49-F238E27FC236}">
                <a16:creationId xmlns:a16="http://schemas.microsoft.com/office/drawing/2014/main" id="{B5EA96F6-3AB4-4D8E-BD10-2D8A3E4BC9A0}"/>
              </a:ext>
            </a:extLst>
          </p:cNvPr>
          <p:cNvSpPr/>
          <p:nvPr/>
        </p:nvSpPr>
        <p:spPr>
          <a:xfrm>
            <a:off x="7747534" y="385706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ReviewViewOk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0" name="직사각형 99">
            <a:extLst>
              <a:ext uri="{FF2B5EF4-FFF2-40B4-BE49-F238E27FC236}">
                <a16:creationId xmlns:a16="http://schemas.microsoft.com/office/drawing/2014/main" id="{BA933E44-A6CA-4198-B7E1-0370D1550A7E}"/>
              </a:ext>
            </a:extLst>
          </p:cNvPr>
          <p:cNvSpPr/>
          <p:nvPr/>
        </p:nvSpPr>
        <p:spPr>
          <a:xfrm>
            <a:off x="7471859" y="38386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1" name="직사각형 100">
            <a:extLst>
              <a:ext uri="{FF2B5EF4-FFF2-40B4-BE49-F238E27FC236}">
                <a16:creationId xmlns:a16="http://schemas.microsoft.com/office/drawing/2014/main" id="{580E0A2E-33F5-4D0F-B386-C818D17172B1}"/>
              </a:ext>
            </a:extLst>
          </p:cNvPr>
          <p:cNvSpPr/>
          <p:nvPr/>
        </p:nvSpPr>
        <p:spPr>
          <a:xfrm>
            <a:off x="6960408" y="3911209"/>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2" name="직선 화살표 연결선 101">
            <a:extLst>
              <a:ext uri="{FF2B5EF4-FFF2-40B4-BE49-F238E27FC236}">
                <a16:creationId xmlns:a16="http://schemas.microsoft.com/office/drawing/2014/main" id="{AE1983DC-6DD4-4AC1-A676-5E4DFF0CF567}"/>
              </a:ext>
            </a:extLst>
          </p:cNvPr>
          <p:cNvCxnSpPr>
            <a:cxnSpLocks/>
            <a:stCxn id="97" idx="1"/>
            <a:endCxn id="101" idx="3"/>
          </p:cNvCxnSpPr>
          <p:nvPr/>
        </p:nvCxnSpPr>
        <p:spPr>
          <a:xfrm flipH="1" flipV="1">
            <a:off x="7492073" y="4064913"/>
            <a:ext cx="255461" cy="24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32B1CDCD-159A-423F-9A0A-B8E8E9DBAE62}"/>
              </a:ext>
            </a:extLst>
          </p:cNvPr>
          <p:cNvCxnSpPr>
            <a:cxnSpLocks/>
            <a:stCxn id="95" idx="2"/>
            <a:endCxn id="97" idx="0"/>
          </p:cNvCxnSpPr>
          <p:nvPr/>
        </p:nvCxnSpPr>
        <p:spPr>
          <a:xfrm>
            <a:off x="8737644" y="3304359"/>
            <a:ext cx="0" cy="552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5" name="직사각형 104">
            <a:extLst>
              <a:ext uri="{FF2B5EF4-FFF2-40B4-BE49-F238E27FC236}">
                <a16:creationId xmlns:a16="http://schemas.microsoft.com/office/drawing/2014/main" id="{B791E9D3-BD1F-4F12-98C0-D3A1A96FED9F}"/>
              </a:ext>
            </a:extLst>
          </p:cNvPr>
          <p:cNvSpPr/>
          <p:nvPr/>
        </p:nvSpPr>
        <p:spPr>
          <a:xfrm>
            <a:off x="10088740" y="4166938"/>
            <a:ext cx="779381" cy="461665"/>
          </a:xfrm>
          <a:prstGeom prst="rect">
            <a:avLst/>
          </a:prstGeom>
        </p:spPr>
        <p:txBody>
          <a:bodyPr wrap="none">
            <a:spAutoFit/>
          </a:bodyPr>
          <a:lstStyle/>
          <a:p>
            <a:r>
              <a:rPr lang="en-US" altLang="ko-KR" sz="800" dirty="0"/>
              <a:t>DG_TRAINER</a:t>
            </a:r>
          </a:p>
          <a:p>
            <a:r>
              <a:rPr lang="en-US" altLang="ko-KR" sz="800" dirty="0"/>
              <a:t>DG_REVIEW</a:t>
            </a:r>
          </a:p>
          <a:p>
            <a:r>
              <a:rPr lang="en-US" altLang="ko-KR" sz="800" dirty="0"/>
              <a:t>FILENAME</a:t>
            </a:r>
          </a:p>
        </p:txBody>
      </p:sp>
      <p:pic>
        <p:nvPicPr>
          <p:cNvPr id="110" name="그림 109" descr="모니터, 컴퓨터이(가) 표시된 사진&#10;&#10;자동 생성된 설명">
            <a:extLst>
              <a:ext uri="{FF2B5EF4-FFF2-40B4-BE49-F238E27FC236}">
                <a16:creationId xmlns:a16="http://schemas.microsoft.com/office/drawing/2014/main" id="{46C26D58-CFD3-4604-A60C-32B939D581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7993" y="3731964"/>
            <a:ext cx="611352" cy="586336"/>
          </a:xfrm>
          <a:prstGeom prst="rect">
            <a:avLst/>
          </a:prstGeom>
        </p:spPr>
      </p:pic>
      <p:cxnSp>
        <p:nvCxnSpPr>
          <p:cNvPr id="111" name="직선 화살표 연결선 110">
            <a:extLst>
              <a:ext uri="{FF2B5EF4-FFF2-40B4-BE49-F238E27FC236}">
                <a16:creationId xmlns:a16="http://schemas.microsoft.com/office/drawing/2014/main" id="{6ED7B914-105D-46E4-AE08-801E57C737B4}"/>
              </a:ext>
            </a:extLst>
          </p:cNvPr>
          <p:cNvCxnSpPr/>
          <p:nvPr/>
        </p:nvCxnSpPr>
        <p:spPr>
          <a:xfrm>
            <a:off x="9758918" y="4114796"/>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12" name="직선 화살표 연결선 111">
            <a:extLst>
              <a:ext uri="{FF2B5EF4-FFF2-40B4-BE49-F238E27FC236}">
                <a16:creationId xmlns:a16="http://schemas.microsoft.com/office/drawing/2014/main" id="{1FAF4937-8CD9-40C7-AA59-A1F3CD7D6EC5}"/>
              </a:ext>
            </a:extLst>
          </p:cNvPr>
          <p:cNvCxnSpPr/>
          <p:nvPr/>
        </p:nvCxnSpPr>
        <p:spPr>
          <a:xfrm flipH="1">
            <a:off x="9709991" y="3965261"/>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13" name="직선 화살표 연결선 112">
            <a:extLst>
              <a:ext uri="{FF2B5EF4-FFF2-40B4-BE49-F238E27FC236}">
                <a16:creationId xmlns:a16="http://schemas.microsoft.com/office/drawing/2014/main" id="{59BC29FB-3A7E-4801-BB76-B8583C378211}"/>
              </a:ext>
            </a:extLst>
          </p:cNvPr>
          <p:cNvCxnSpPr>
            <a:cxnSpLocks/>
            <a:stCxn id="97" idx="2"/>
            <a:endCxn id="117" idx="0"/>
          </p:cNvCxnSpPr>
          <p:nvPr/>
        </p:nvCxnSpPr>
        <p:spPr>
          <a:xfrm>
            <a:off x="8737644" y="4277703"/>
            <a:ext cx="816" cy="3366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문서 4">
            <a:extLst>
              <a:ext uri="{FF2B5EF4-FFF2-40B4-BE49-F238E27FC236}">
                <a16:creationId xmlns:a16="http://schemas.microsoft.com/office/drawing/2014/main" id="{A3886BF2-1CA9-4A71-8823-77D52DBF412D}"/>
              </a:ext>
            </a:extLst>
          </p:cNvPr>
          <p:cNvSpPr/>
          <p:nvPr/>
        </p:nvSpPr>
        <p:spPr>
          <a:xfrm>
            <a:off x="7825008" y="461438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sp>
        <p:nvSpPr>
          <p:cNvPr id="34" name="직사각형 33">
            <a:extLst>
              <a:ext uri="{FF2B5EF4-FFF2-40B4-BE49-F238E27FC236}">
                <a16:creationId xmlns:a16="http://schemas.microsoft.com/office/drawing/2014/main" id="{E4BB7B22-B135-449F-925E-B613CC052CBA}"/>
              </a:ext>
            </a:extLst>
          </p:cNvPr>
          <p:cNvSpPr/>
          <p:nvPr/>
        </p:nvSpPr>
        <p:spPr>
          <a:xfrm>
            <a:off x="4162917" y="3501008"/>
            <a:ext cx="575799" cy="215444"/>
          </a:xfrm>
          <a:prstGeom prst="rect">
            <a:avLst/>
          </a:prstGeom>
        </p:spPr>
        <p:txBody>
          <a:bodyPr wrap="none">
            <a:spAutoFit/>
          </a:bodyPr>
          <a:lstStyle/>
          <a:p>
            <a:r>
              <a:rPr lang="en-US" altLang="ko-KR" sz="800" dirty="0" err="1"/>
              <a:t>trainerId</a:t>
            </a:r>
            <a:endParaRPr lang="ko-KR" altLang="en-US" sz="800" dirty="0"/>
          </a:p>
        </p:txBody>
      </p:sp>
      <p:sp>
        <p:nvSpPr>
          <p:cNvPr id="37" name="직사각형 36">
            <a:extLst>
              <a:ext uri="{FF2B5EF4-FFF2-40B4-BE49-F238E27FC236}">
                <a16:creationId xmlns:a16="http://schemas.microsoft.com/office/drawing/2014/main" id="{CF74EC36-7B7B-4084-8C23-3CB592157AB6}"/>
              </a:ext>
            </a:extLst>
          </p:cNvPr>
          <p:cNvSpPr/>
          <p:nvPr/>
        </p:nvSpPr>
        <p:spPr>
          <a:xfrm>
            <a:off x="8737644" y="3361069"/>
            <a:ext cx="708848" cy="461665"/>
          </a:xfrm>
          <a:prstGeom prst="rect">
            <a:avLst/>
          </a:prstGeom>
        </p:spPr>
        <p:txBody>
          <a:bodyPr wrap="none">
            <a:spAutoFit/>
          </a:bodyPr>
          <a:lstStyle/>
          <a:p>
            <a:r>
              <a:rPr lang="en-US" altLang="ko-KR" sz="800" dirty="0" err="1"/>
              <a:t>trainerId</a:t>
            </a:r>
            <a:endParaRPr lang="en-US" altLang="ko-KR" sz="800" dirty="0"/>
          </a:p>
          <a:p>
            <a:r>
              <a:rPr lang="en-US" altLang="ko-KR" sz="800" dirty="0" err="1"/>
              <a:t>reviewNum</a:t>
            </a:r>
            <a:endParaRPr lang="en-US" altLang="ko-KR" sz="800" dirty="0"/>
          </a:p>
          <a:p>
            <a:r>
              <a:rPr lang="en-US" altLang="ko-KR" sz="800" dirty="0"/>
              <a:t>page</a:t>
            </a:r>
            <a:endParaRPr lang="ko-KR" altLang="en-US" sz="800" dirty="0"/>
          </a:p>
        </p:txBody>
      </p:sp>
    </p:spTree>
    <p:extLst>
      <p:ext uri="{BB962C8B-B14F-4D97-AF65-F5344CB8AC3E}">
        <p14:creationId xmlns:p14="http://schemas.microsoft.com/office/powerpoint/2010/main" val="30146204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포인트 충전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회원이 포인트를 충전 할 수 있습니다</a:t>
            </a:r>
            <a:r>
              <a:rPr lang="en-US" altLang="ko-KR" dirty="0"/>
              <a:t>.</a:t>
            </a:r>
            <a:endParaRPr lang="ko-KR" altLang="en-US" dirty="0"/>
          </a:p>
        </p:txBody>
      </p:sp>
    </p:spTree>
    <p:extLst>
      <p:ext uri="{BB962C8B-B14F-4D97-AF65-F5344CB8AC3E}">
        <p14:creationId xmlns:p14="http://schemas.microsoft.com/office/powerpoint/2010/main" val="20623926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628012972"/>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할 포인트를 선택합니다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직접 입력 선택 시 충전 할 포인트를 </a:t>
                      </a:r>
                      <a:r>
                        <a:rPr lang="en-US" altLang="ko-KR" sz="800" b="0" dirty="0">
                          <a:solidFill>
                            <a:schemeClr val="tx1"/>
                          </a:solidFill>
                          <a:latin typeface="+mn-ea"/>
                          <a:ea typeface="+mn-ea"/>
                          <a:sym typeface="맑은 고딕"/>
                        </a:rPr>
                        <a:t>100</a:t>
                      </a:r>
                      <a:r>
                        <a:rPr lang="ko-KR" altLang="en-US" sz="800" b="0" dirty="0">
                          <a:solidFill>
                            <a:schemeClr val="tx1"/>
                          </a:solidFill>
                          <a:latin typeface="+mn-ea"/>
                          <a:ea typeface="+mn-ea"/>
                          <a:sym typeface="맑은 고딕"/>
                        </a:rPr>
                        <a:t> 단위로 입력합니다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방법 선택 페이지로 이동 합니다</a:t>
                      </a:r>
                      <a:r>
                        <a:rPr lang="en-US" altLang="ko-KR" sz="800" b="0" dirty="0">
                          <a:latin typeface="+mn-ea"/>
                          <a:ea typeface="+mn-ea"/>
                        </a:rPr>
                        <a:t>(Page122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70504"/>
            <a:ext cx="5814005" cy="5194800"/>
          </a:xfrm>
          <a:prstGeom prst="rect">
            <a:avLst/>
          </a:prstGeom>
        </p:spPr>
      </p:pic>
      <p:sp>
        <p:nvSpPr>
          <p:cNvPr id="9" name="타원 8">
            <a:extLst>
              <a:ext uri="{FF2B5EF4-FFF2-40B4-BE49-F238E27FC236}">
                <a16:creationId xmlns:a16="http://schemas.microsoft.com/office/drawing/2014/main" id="{5FD8BD8A-05CB-4443-8279-57890BA4CD04}"/>
              </a:ext>
            </a:extLst>
          </p:cNvPr>
          <p:cNvSpPr/>
          <p:nvPr/>
        </p:nvSpPr>
        <p:spPr>
          <a:xfrm>
            <a:off x="371973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59256607"/>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수단을 선택 합니다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핸드폰 충전과 상품권 충전은 구현 예정입니다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할 포인트 선택 페이지로 이동 합니다</a:t>
                      </a:r>
                      <a:r>
                        <a:rPr lang="en-US" altLang="ko-KR" sz="800" b="0" dirty="0">
                          <a:latin typeface="+mn-ea"/>
                          <a:ea typeface="+mn-ea"/>
                        </a:rPr>
                        <a:t>(Page121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결제 모듈을 실행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122</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916" y="980728"/>
            <a:ext cx="5813228" cy="5194800"/>
          </a:xfrm>
          <a:prstGeom prst="rect">
            <a:avLst/>
          </a:prstGeom>
        </p:spPr>
      </p:pic>
      <p:sp>
        <p:nvSpPr>
          <p:cNvPr id="9" name="타원 8">
            <a:extLst>
              <a:ext uri="{FF2B5EF4-FFF2-40B4-BE49-F238E27FC236}">
                <a16:creationId xmlns:a16="http://schemas.microsoft.com/office/drawing/2014/main" id="{A7BB5373-1DFD-4DAC-915C-7692B9A8C3FF}"/>
              </a:ext>
            </a:extLst>
          </p:cNvPr>
          <p:cNvSpPr/>
          <p:nvPr/>
        </p:nvSpPr>
        <p:spPr>
          <a:xfrm>
            <a:off x="3431704"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8C856F8-71BA-4C17-A80E-57D9B95FFFF6}"/>
              </a:ext>
            </a:extLst>
          </p:cNvPr>
          <p:cNvSpPr/>
          <p:nvPr/>
        </p:nvSpPr>
        <p:spPr>
          <a:xfrm>
            <a:off x="5357847" y="36450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33874525"/>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성공 시 충전 내역을 제공합니다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충전 완료 페이지로 이동 합니다</a:t>
                      </a:r>
                      <a:r>
                        <a:rPr lang="en-US" altLang="ko-KR" sz="800" b="0" dirty="0">
                          <a:latin typeface="+mn-ea"/>
                          <a:ea typeface="+mn-ea"/>
                        </a:rPr>
                        <a:t>(Page124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05189" cy="5194800"/>
          </a:xfrm>
          <a:prstGeom prst="rect">
            <a:avLst/>
          </a:prstGeom>
        </p:spPr>
      </p:pic>
      <p:sp>
        <p:nvSpPr>
          <p:cNvPr id="9" name="타원 8">
            <a:extLst>
              <a:ext uri="{FF2B5EF4-FFF2-40B4-BE49-F238E27FC236}">
                <a16:creationId xmlns:a16="http://schemas.microsoft.com/office/drawing/2014/main" id="{65DAB278-F081-4116-8653-CCD20034147B}"/>
              </a:ext>
            </a:extLst>
          </p:cNvPr>
          <p:cNvSpPr/>
          <p:nvPr/>
        </p:nvSpPr>
        <p:spPr>
          <a:xfrm>
            <a:off x="5158548"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Payment.jsp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5288033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충전 완료 시 회원의 아이디와 충전한 포인트를 보여줍니다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결제 페이지로 이동 합니다</a:t>
                      </a:r>
                      <a:r>
                        <a:rPr lang="en-US" altLang="ko-KR" sz="800" b="0" dirty="0">
                          <a:latin typeface="+mn-ea"/>
                          <a:ea typeface="+mn-ea"/>
                        </a:rPr>
                        <a:t>(Page117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980728"/>
            <a:ext cx="5814005" cy="5194800"/>
          </a:xfrm>
          <a:prstGeom prst="rect">
            <a:avLst/>
          </a:prstGeom>
        </p:spPr>
      </p:pic>
      <p:sp>
        <p:nvSpPr>
          <p:cNvPr id="9" name="타원 8">
            <a:extLst>
              <a:ext uri="{FF2B5EF4-FFF2-40B4-BE49-F238E27FC236}">
                <a16:creationId xmlns:a16="http://schemas.microsoft.com/office/drawing/2014/main" id="{AFF3EE63-0D38-4559-A8ED-71D9A4EBAE47}"/>
              </a:ext>
            </a:extLst>
          </p:cNvPr>
          <p:cNvSpPr/>
          <p:nvPr/>
        </p:nvSpPr>
        <p:spPr>
          <a:xfrm>
            <a:off x="3791744" y="50131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리뷰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트레이닝에 대한 리뷰를 작성</a:t>
            </a:r>
            <a:r>
              <a:rPr lang="en-US" altLang="ko-KR" dirty="0"/>
              <a:t>, </a:t>
            </a:r>
            <a:r>
              <a:rPr lang="ko-KR" altLang="en-US" dirty="0"/>
              <a:t>수정</a:t>
            </a:r>
            <a:r>
              <a:rPr lang="en-US" altLang="ko-KR" dirty="0"/>
              <a:t>, </a:t>
            </a:r>
            <a:r>
              <a:rPr lang="ko-KR" altLang="en-US" dirty="0"/>
              <a:t>삭제 합니다</a:t>
            </a:r>
            <a:r>
              <a:rPr lang="en-US" altLang="ko-KR" dirty="0"/>
              <a:t>.</a:t>
            </a:r>
            <a:endParaRPr lang="ko-KR" altLang="en-US" dirty="0"/>
          </a:p>
        </p:txBody>
      </p:sp>
    </p:spTree>
    <p:extLst>
      <p:ext uri="{BB962C8B-B14F-4D97-AF65-F5344CB8AC3E}">
        <p14:creationId xmlns:p14="http://schemas.microsoft.com/office/powerpoint/2010/main" val="24853677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782961082"/>
              </p:ext>
            </p:extLst>
          </p:nvPr>
        </p:nvGraphicFramePr>
        <p:xfrm>
          <a:off x="8688288" y="476672"/>
          <a:ext cx="3384376" cy="25092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트레이닝에 대한 리뷰를 작성합니다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결제한 트레이너의 수업에 대한 리뷰를 작성합니다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사진 첨부 버튼을 생성 합니다</a:t>
                      </a:r>
                      <a:r>
                        <a:rPr kumimoji="1" lang="en-US" altLang="ko-KR" sz="800" dirty="0">
                          <a:solidFill>
                            <a:schemeClr val="tx1"/>
                          </a:solidFill>
                          <a:latin typeface="+mn-ea"/>
                        </a:rPr>
                        <a:t>(</a:t>
                      </a:r>
                      <a:r>
                        <a:rPr kumimoji="1" lang="ko-KR" altLang="en-US" sz="800" dirty="0">
                          <a:solidFill>
                            <a:schemeClr val="tx1"/>
                          </a:solidFill>
                          <a:latin typeface="+mn-ea"/>
                        </a:rPr>
                        <a:t>최대 </a:t>
                      </a:r>
                      <a:r>
                        <a:rPr kumimoji="1" lang="en-US" altLang="ko-KR" sz="800" dirty="0">
                          <a:solidFill>
                            <a:schemeClr val="tx1"/>
                          </a:solidFill>
                          <a:latin typeface="+mn-ea"/>
                        </a:rPr>
                        <a:t>3</a:t>
                      </a:r>
                      <a:r>
                        <a:rPr kumimoji="1" lang="ko-KR" altLang="en-US" sz="800" dirty="0">
                          <a:solidFill>
                            <a:schemeClr val="tx1"/>
                          </a:solidFill>
                          <a:latin typeface="+mn-ea"/>
                        </a:rPr>
                        <a:t>개</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파일이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37621203"/>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리뷰를 등록하고 해당 트레이너의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126</a:t>
            </a:fld>
            <a:endParaRPr lang="ko-KR" altLang="en-US" sz="900" dirty="0"/>
          </a:p>
        </p:txBody>
      </p:sp>
      <p:pic>
        <p:nvPicPr>
          <p:cNvPr id="6" name="그림 5">
            <a:extLst>
              <a:ext uri="{FF2B5EF4-FFF2-40B4-BE49-F238E27FC236}">
                <a16:creationId xmlns:a16="http://schemas.microsoft.com/office/drawing/2014/main" id="{C41FBE78-1F82-49EE-9BF7-09161CCAB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720080"/>
            <a:ext cx="5176601" cy="5877272"/>
          </a:xfrm>
          <a:prstGeom prst="rect">
            <a:avLst/>
          </a:prstGeom>
        </p:spPr>
      </p:pic>
      <p:sp>
        <p:nvSpPr>
          <p:cNvPr id="9" name="타원 8">
            <a:extLst>
              <a:ext uri="{FF2B5EF4-FFF2-40B4-BE49-F238E27FC236}">
                <a16:creationId xmlns:a16="http://schemas.microsoft.com/office/drawing/2014/main" id="{5520FDC8-FFBB-435C-8775-388BCC73A647}"/>
              </a:ext>
            </a:extLst>
          </p:cNvPr>
          <p:cNvSpPr/>
          <p:nvPr/>
        </p:nvSpPr>
        <p:spPr>
          <a:xfrm>
            <a:off x="3215680" y="24208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9450EA9-09C7-4191-9834-9FC0D079CC6F}"/>
              </a:ext>
            </a:extLst>
          </p:cNvPr>
          <p:cNvSpPr/>
          <p:nvPr/>
        </p:nvSpPr>
        <p:spPr>
          <a:xfrm>
            <a:off x="3791744"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1F032D39-DB64-438E-AEDC-66617758B2F9}"/>
              </a:ext>
            </a:extLst>
          </p:cNvPr>
          <p:cNvSpPr/>
          <p:nvPr/>
        </p:nvSpPr>
        <p:spPr>
          <a:xfrm>
            <a:off x="4833350" y="29969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D9AE8501-47A5-4A83-9961-014CB9BB0607}"/>
              </a:ext>
            </a:extLst>
          </p:cNvPr>
          <p:cNvSpPr/>
          <p:nvPr/>
        </p:nvSpPr>
        <p:spPr>
          <a:xfrm>
            <a:off x="3386971" y="32849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203F2D0B-1E5F-4945-B557-094C5DDEC2CE}"/>
              </a:ext>
            </a:extLst>
          </p:cNvPr>
          <p:cNvSpPr/>
          <p:nvPr/>
        </p:nvSpPr>
        <p:spPr>
          <a:xfrm>
            <a:off x="3263833"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50870311"/>
              </p:ext>
            </p:extLst>
          </p:nvPr>
        </p:nvGraphicFramePr>
        <p:xfrm>
          <a:off x="8688288" y="476672"/>
          <a:ext cx="3384376" cy="20033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리뷰를 확인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리뷰 수정 페이지로 이동 합니다</a:t>
                      </a:r>
                      <a:r>
                        <a:rPr lang="en-US" altLang="ko-KR" sz="800" b="0" dirty="0">
                          <a:latin typeface="+mn-ea"/>
                          <a:ea typeface="+mn-ea"/>
                        </a:rPr>
                        <a:t>(Page128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해당 리뷰가 삭제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519689718"/>
                  </a:ext>
                </a:extLst>
              </a:tr>
              <a:tr h="241592">
                <a:tc>
                  <a:txBody>
                    <a:bodyPr/>
                    <a:lstStyle/>
                    <a:p>
                      <a:pPr algn="ctr" latinLnBrk="1">
                        <a:lnSpc>
                          <a:spcPct val="120000"/>
                        </a:lnSpc>
                      </a:pPr>
                      <a:r>
                        <a:rPr lang="en-US" altLang="ko-KR" sz="800" b="0" dirty="0">
                          <a:solidFill>
                            <a:schemeClr val="tx1"/>
                          </a:solidFill>
                          <a:latin typeface="+mn-ea"/>
                          <a:ea typeface="+mn-ea"/>
                        </a:rPr>
                        <a:t>3</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트레이너 상세 페이지로 이동 합니다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67079260"/>
                  </a:ext>
                </a:extLst>
              </a:tr>
              <a:tr h="233434">
                <a:tc>
                  <a:txBody>
                    <a:bodyPr/>
                    <a:lstStyle/>
                    <a:p>
                      <a:pPr algn="ctr" latinLnBrk="1">
                        <a:lnSpc>
                          <a:spcPct val="120000"/>
                        </a:lnSpc>
                      </a:pPr>
                      <a:r>
                        <a:rPr lang="en-US" altLang="ko-KR" sz="800" b="0" dirty="0">
                          <a:solidFill>
                            <a:schemeClr val="tx1"/>
                          </a:solidFill>
                          <a:latin typeface="+mn-ea"/>
                          <a:ea typeface="+mn-ea"/>
                        </a:rPr>
                        <a:t>4</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리뷰 내용을 제공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5905952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127</a:t>
            </a:fld>
            <a:endParaRPr lang="ko-KR" altLang="en-US" sz="900" dirty="0"/>
          </a:p>
        </p:txBody>
      </p:sp>
      <p:pic>
        <p:nvPicPr>
          <p:cNvPr id="6" name="그림 5">
            <a:extLst>
              <a:ext uri="{FF2B5EF4-FFF2-40B4-BE49-F238E27FC236}">
                <a16:creationId xmlns:a16="http://schemas.microsoft.com/office/drawing/2014/main" id="{31CD637F-0A5D-48D6-8EF2-4E0697BD1D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720080"/>
            <a:ext cx="5003000" cy="6021288"/>
          </a:xfrm>
          <a:prstGeom prst="rect">
            <a:avLst/>
          </a:prstGeom>
        </p:spPr>
      </p:pic>
      <p:sp>
        <p:nvSpPr>
          <p:cNvPr id="9" name="타원 8">
            <a:extLst>
              <a:ext uri="{FF2B5EF4-FFF2-40B4-BE49-F238E27FC236}">
                <a16:creationId xmlns:a16="http://schemas.microsoft.com/office/drawing/2014/main" id="{833D08E6-7504-4247-84D0-3AF9AB0B0C84}"/>
              </a:ext>
            </a:extLst>
          </p:cNvPr>
          <p:cNvSpPr/>
          <p:nvPr/>
        </p:nvSpPr>
        <p:spPr>
          <a:xfrm>
            <a:off x="4583832"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5428D7B-120F-498E-8F99-C54FBEE136FC}"/>
              </a:ext>
            </a:extLst>
          </p:cNvPr>
          <p:cNvSpPr/>
          <p:nvPr/>
        </p:nvSpPr>
        <p:spPr>
          <a:xfrm>
            <a:off x="4812773"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C714748B-7B4E-4180-8C58-B3919A066AA6}"/>
              </a:ext>
            </a:extLst>
          </p:cNvPr>
          <p:cNvSpPr/>
          <p:nvPr/>
        </p:nvSpPr>
        <p:spPr>
          <a:xfrm>
            <a:off x="5041714" y="16742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E5C51310-FEAF-4F11-8EF1-5269C89ED382}"/>
              </a:ext>
            </a:extLst>
          </p:cNvPr>
          <p:cNvSpPr/>
          <p:nvPr/>
        </p:nvSpPr>
        <p:spPr>
          <a:xfrm>
            <a:off x="3287688"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reviewModify.jsp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리뷰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52889923"/>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작성했던 리뷰를 수정하는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기존에 작성했던 내용을 제공하고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해당 트레이너 상세 페이지로 이동 합니다</a:t>
                      </a:r>
                      <a:r>
                        <a:rPr kumimoji="1" lang="en-US" altLang="ko-KR" sz="800" dirty="0">
                          <a:solidFill>
                            <a:schemeClr val="tx1"/>
                          </a:solidFill>
                          <a:latin typeface="+mn-ea"/>
                        </a:rPr>
                        <a:t>(Page113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128</a:t>
            </a:fld>
            <a:endParaRPr lang="ko-KR" altLang="en-US" sz="900" dirty="0"/>
          </a:p>
        </p:txBody>
      </p:sp>
      <p:pic>
        <p:nvPicPr>
          <p:cNvPr id="6" name="그림 5" descr="텍스트이(가) 표시된 사진&#10;&#10;자동 생성된 설명">
            <a:extLst>
              <a:ext uri="{FF2B5EF4-FFF2-40B4-BE49-F238E27FC236}">
                <a16:creationId xmlns:a16="http://schemas.microsoft.com/office/drawing/2014/main" id="{1E91F202-4542-498B-9689-DBBB3C83A5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488" y="720080"/>
            <a:ext cx="5675229" cy="5589240"/>
          </a:xfrm>
          <a:prstGeom prst="rect">
            <a:avLst/>
          </a:prstGeom>
        </p:spPr>
      </p:pic>
      <p:sp>
        <p:nvSpPr>
          <p:cNvPr id="9" name="타원 8">
            <a:extLst>
              <a:ext uri="{FF2B5EF4-FFF2-40B4-BE49-F238E27FC236}">
                <a16:creationId xmlns:a16="http://schemas.microsoft.com/office/drawing/2014/main" id="{EE7C2230-60D8-46FF-90C5-49A49807BFC6}"/>
              </a:ext>
            </a:extLst>
          </p:cNvPr>
          <p:cNvSpPr/>
          <p:nvPr/>
        </p:nvSpPr>
        <p:spPr>
          <a:xfrm>
            <a:off x="3143672" y="256490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BD5470E4-78D9-407C-8728-33A0C68A6665}"/>
              </a:ext>
            </a:extLst>
          </p:cNvPr>
          <p:cNvSpPr/>
          <p:nvPr/>
        </p:nvSpPr>
        <p:spPr>
          <a:xfrm>
            <a:off x="3143672" y="42210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3594284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 게시판 </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사이트 회원들이 게시글을 올리고 댓글을 달면서 운동에 관한 정보를 공유하는 게시판입니다</a:t>
            </a:r>
            <a:r>
              <a:rPr lang="en-US" altLang="ko-KR" dirty="0"/>
              <a:t>.</a:t>
            </a:r>
            <a:endParaRPr lang="ko-KR" altLang="en-US" dirty="0"/>
          </a:p>
        </p:txBody>
      </p:sp>
    </p:spTree>
    <p:extLst>
      <p:ext uri="{BB962C8B-B14F-4D97-AF65-F5344CB8AC3E}">
        <p14:creationId xmlns:p14="http://schemas.microsoft.com/office/powerpoint/2010/main" val="248231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트레이너 상세 페이지</a:t>
            </a:r>
            <a:r>
              <a:rPr lang="en-US" altLang="ko-KR" dirty="0"/>
              <a:t>(2)</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2331399239"/>
              </p:ext>
            </p:extLst>
          </p:nvPr>
        </p:nvGraphicFramePr>
        <p:xfrm>
          <a:off x="452672" y="1268759"/>
          <a:ext cx="11187944" cy="5400592"/>
        </p:xfrm>
        <a:graphic>
          <a:graphicData uri="http://schemas.openxmlformats.org/drawingml/2006/table">
            <a:tbl>
              <a:tblPr>
                <a:tableStyleId>{5C22544A-7EE6-4342-B048-85BDC9FD1C3A}</a:tableStyleId>
              </a:tblPr>
              <a:tblGrid>
                <a:gridCol w="1235576">
                  <a:extLst>
                    <a:ext uri="{9D8B030D-6E8A-4147-A177-3AD203B41FA5}">
                      <a16:colId xmlns:a16="http://schemas.microsoft.com/office/drawing/2014/main" val="554055183"/>
                    </a:ext>
                  </a:extLst>
                </a:gridCol>
                <a:gridCol w="4551768">
                  <a:extLst>
                    <a:ext uri="{9D8B030D-6E8A-4147-A177-3AD203B41FA5}">
                      <a16:colId xmlns:a16="http://schemas.microsoft.com/office/drawing/2014/main" val="20000"/>
                    </a:ext>
                  </a:extLst>
                </a:gridCol>
                <a:gridCol w="5400600">
                  <a:extLst>
                    <a:ext uri="{9D8B030D-6E8A-4147-A177-3AD203B41FA5}">
                      <a16:colId xmlns:a16="http://schemas.microsoft.com/office/drawing/2014/main" val="540187894"/>
                    </a:ext>
                  </a:extLst>
                </a:gridCol>
              </a:tblGrid>
              <a:tr h="385294">
                <a:tc rowSpan="2">
                  <a:txBody>
                    <a:bodyPr/>
                    <a:lstStyle/>
                    <a:p>
                      <a:pPr algn="ctr" latinLnBrk="1"/>
                      <a:r>
                        <a:rPr lang="en-US" altLang="ko-KR" sz="1000" b="1" dirty="0" err="1">
                          <a:solidFill>
                            <a:schemeClr val="tx1"/>
                          </a:solidFill>
                        </a:rPr>
                        <a:t>trainerView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상담하러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결제하러 가기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15298">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46134944"/>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sp>
        <p:nvSpPr>
          <p:cNvPr id="54" name="순서도: 문서 4">
            <a:extLst>
              <a:ext uri="{FF2B5EF4-FFF2-40B4-BE49-F238E27FC236}">
                <a16:creationId xmlns:a16="http://schemas.microsoft.com/office/drawing/2014/main" id="{48A9FD7C-A8AE-4B84-ADB8-879A1A4A0FC1}"/>
              </a:ext>
            </a:extLst>
          </p:cNvPr>
          <p:cNvSpPr/>
          <p:nvPr/>
        </p:nvSpPr>
        <p:spPr>
          <a:xfrm>
            <a:off x="4114432" y="282010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56" name="직선 화살표 연결선 55">
            <a:extLst>
              <a:ext uri="{FF2B5EF4-FFF2-40B4-BE49-F238E27FC236}">
                <a16:creationId xmlns:a16="http://schemas.microsoft.com/office/drawing/2014/main" id="{33CF5B9E-6CD5-4976-BC7C-F917EEA75B89}"/>
              </a:ext>
            </a:extLst>
          </p:cNvPr>
          <p:cNvCxnSpPr>
            <a:cxnSpLocks/>
            <a:stCxn id="54" idx="2"/>
            <a:endCxn id="59" idx="0"/>
          </p:cNvCxnSpPr>
          <p:nvPr/>
        </p:nvCxnSpPr>
        <p:spPr>
          <a:xfrm>
            <a:off x="5027884" y="3070556"/>
            <a:ext cx="0" cy="2280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AE3A95FB-9C3F-4656-9116-6B94F04D6133}"/>
              </a:ext>
            </a:extLst>
          </p:cNvPr>
          <p:cNvSpPr/>
          <p:nvPr/>
        </p:nvSpPr>
        <p:spPr>
          <a:xfrm>
            <a:off x="4361810" y="329860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상담하러 가기</a:t>
            </a:r>
          </a:p>
        </p:txBody>
      </p:sp>
      <p:sp>
        <p:nvSpPr>
          <p:cNvPr id="60" name="순서도: 판단 59">
            <a:extLst>
              <a:ext uri="{FF2B5EF4-FFF2-40B4-BE49-F238E27FC236}">
                <a16:creationId xmlns:a16="http://schemas.microsoft.com/office/drawing/2014/main" id="{7456AB5F-08F7-46B4-9B20-84F4439EAFEB}"/>
              </a:ext>
            </a:extLst>
          </p:cNvPr>
          <p:cNvSpPr/>
          <p:nvPr/>
        </p:nvSpPr>
        <p:spPr>
          <a:xfrm>
            <a:off x="4037774" y="384617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 검사</a:t>
            </a:r>
          </a:p>
        </p:txBody>
      </p:sp>
      <p:cxnSp>
        <p:nvCxnSpPr>
          <p:cNvPr id="67" name="직선 화살표 연결선 66">
            <a:extLst>
              <a:ext uri="{FF2B5EF4-FFF2-40B4-BE49-F238E27FC236}">
                <a16:creationId xmlns:a16="http://schemas.microsoft.com/office/drawing/2014/main" id="{469A0C58-9A85-4742-ABB7-DC85882AD9CE}"/>
              </a:ext>
            </a:extLst>
          </p:cNvPr>
          <p:cNvCxnSpPr>
            <a:cxnSpLocks/>
            <a:stCxn id="59" idx="2"/>
            <a:endCxn id="60" idx="0"/>
          </p:cNvCxnSpPr>
          <p:nvPr/>
        </p:nvCxnSpPr>
        <p:spPr>
          <a:xfrm>
            <a:off x="5027884" y="3606012"/>
            <a:ext cx="0" cy="2401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185ACE03-237B-413D-9927-57D063CFB831}"/>
              </a:ext>
            </a:extLst>
          </p:cNvPr>
          <p:cNvGrpSpPr/>
          <p:nvPr/>
        </p:nvGrpSpPr>
        <p:grpSpPr>
          <a:xfrm>
            <a:off x="2074541" y="3659344"/>
            <a:ext cx="1660913" cy="794305"/>
            <a:chOff x="9696401" y="4265098"/>
            <a:chExt cx="1474520" cy="642182"/>
          </a:xfrm>
        </p:grpSpPr>
        <p:sp>
          <p:nvSpPr>
            <p:cNvPr id="73" name="순서도: 처리 72">
              <a:extLst>
                <a:ext uri="{FF2B5EF4-FFF2-40B4-BE49-F238E27FC236}">
                  <a16:creationId xmlns:a16="http://schemas.microsoft.com/office/drawing/2014/main" id="{BC470A47-B5FD-4F48-9C1A-6B127E566A0A}"/>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로그인이 필요한 서비스입니다</a:t>
              </a:r>
              <a:r>
                <a:rPr lang="en-US" altLang="ko-KR" sz="800" dirty="0">
                  <a:solidFill>
                    <a:schemeClr val="tx1"/>
                  </a:solidFill>
                  <a:latin typeface="+mn-ea"/>
                </a:rPr>
                <a:t>.</a:t>
              </a:r>
            </a:p>
          </p:txBody>
        </p:sp>
        <p:sp>
          <p:nvSpPr>
            <p:cNvPr id="74" name="사각형: 둥근 모서리 62">
              <a:extLst>
                <a:ext uri="{FF2B5EF4-FFF2-40B4-BE49-F238E27FC236}">
                  <a16:creationId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75" name="직선 화살표 연결선 74">
            <a:extLst>
              <a:ext uri="{FF2B5EF4-FFF2-40B4-BE49-F238E27FC236}">
                <a16:creationId xmlns:a16="http://schemas.microsoft.com/office/drawing/2014/main" id="{522D0768-4633-449E-BE83-BED384FE765D}"/>
              </a:ext>
            </a:extLst>
          </p:cNvPr>
          <p:cNvCxnSpPr>
            <a:cxnSpLocks/>
            <a:stCxn id="60" idx="1"/>
            <a:endCxn id="73" idx="3"/>
          </p:cNvCxnSpPr>
          <p:nvPr/>
        </p:nvCxnSpPr>
        <p:spPr>
          <a:xfrm flipH="1">
            <a:off x="3735454" y="4056497"/>
            <a:ext cx="30232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A0062BDB-5397-40F5-BB5B-EB85526390D4}"/>
              </a:ext>
            </a:extLst>
          </p:cNvPr>
          <p:cNvSpPr/>
          <p:nvPr/>
        </p:nvSpPr>
        <p:spPr>
          <a:xfrm>
            <a:off x="3748268" y="382298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77" name="직선 화살표 연결선 76">
            <a:extLst>
              <a:ext uri="{FF2B5EF4-FFF2-40B4-BE49-F238E27FC236}">
                <a16:creationId xmlns:a16="http://schemas.microsoft.com/office/drawing/2014/main" id="{4B95CC8B-16E7-46A8-BDFD-47D186F78C6A}"/>
              </a:ext>
            </a:extLst>
          </p:cNvPr>
          <p:cNvCxnSpPr>
            <a:cxnSpLocks/>
            <a:stCxn id="60" idx="2"/>
            <a:endCxn id="87" idx="0"/>
          </p:cNvCxnSpPr>
          <p:nvPr/>
        </p:nvCxnSpPr>
        <p:spPr>
          <a:xfrm>
            <a:off x="5027884" y="4266816"/>
            <a:ext cx="4650"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2D1C46D2-4ED0-46C2-9C58-634B055A1470}"/>
              </a:ext>
            </a:extLst>
          </p:cNvPr>
          <p:cNvSpPr/>
          <p:nvPr/>
        </p:nvSpPr>
        <p:spPr>
          <a:xfrm>
            <a:off x="5002257" y="431850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9" name="직선 화살표 연결선 78">
            <a:extLst>
              <a:ext uri="{FF2B5EF4-FFF2-40B4-BE49-F238E27FC236}">
                <a16:creationId xmlns:a16="http://schemas.microsoft.com/office/drawing/2014/main" id="{DB6E1234-7DF4-479F-8C91-6002AA3BE372}"/>
              </a:ext>
            </a:extLst>
          </p:cNvPr>
          <p:cNvCxnSpPr>
            <a:cxnSpLocks/>
            <a:stCxn id="73" idx="0"/>
            <a:endCxn id="85" idx="2"/>
          </p:cNvCxnSpPr>
          <p:nvPr/>
        </p:nvCxnSpPr>
        <p:spPr>
          <a:xfrm flipV="1">
            <a:off x="2904998" y="3070555"/>
            <a:ext cx="0" cy="5887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문서 4">
            <a:extLst>
              <a:ext uri="{FF2B5EF4-FFF2-40B4-BE49-F238E27FC236}">
                <a16:creationId xmlns:a16="http://schemas.microsoft.com/office/drawing/2014/main" id="{7E07719A-94C0-43C0-90AA-B85B407D1AB8}"/>
              </a:ext>
            </a:extLst>
          </p:cNvPr>
          <p:cNvSpPr/>
          <p:nvPr/>
        </p:nvSpPr>
        <p:spPr>
          <a:xfrm>
            <a:off x="1991546" y="282010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login.jsp</a:t>
            </a:r>
            <a:endParaRPr lang="en-US" altLang="ko-KR" sz="800" dirty="0">
              <a:solidFill>
                <a:schemeClr val="tx1"/>
              </a:solidFill>
              <a:latin typeface="+mn-ea"/>
            </a:endParaRPr>
          </a:p>
        </p:txBody>
      </p:sp>
      <p:sp>
        <p:nvSpPr>
          <p:cNvPr id="87" name="순서도: 문서 4">
            <a:extLst>
              <a:ext uri="{FF2B5EF4-FFF2-40B4-BE49-F238E27FC236}">
                <a16:creationId xmlns:a16="http://schemas.microsoft.com/office/drawing/2014/main" id="{C6DD1CA0-7375-4F56-95F8-DAAC07A8D9BF}"/>
              </a:ext>
            </a:extLst>
          </p:cNvPr>
          <p:cNvSpPr/>
          <p:nvPr/>
        </p:nvSpPr>
        <p:spPr>
          <a:xfrm>
            <a:off x="4119082" y="462685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latin typeface="+mn-ea"/>
              </a:rPr>
              <a:t>카카오 오픈채팅</a:t>
            </a:r>
            <a:endParaRPr lang="en-US" altLang="ko-KR" sz="800" dirty="0">
              <a:solidFill>
                <a:schemeClr val="tx1"/>
              </a:solidFill>
              <a:latin typeface="+mn-ea"/>
            </a:endParaRPr>
          </a:p>
        </p:txBody>
      </p:sp>
      <p:sp>
        <p:nvSpPr>
          <p:cNvPr id="38" name="순서도: 문서 4">
            <a:extLst>
              <a:ext uri="{FF2B5EF4-FFF2-40B4-BE49-F238E27FC236}">
                <a16:creationId xmlns:a16="http://schemas.microsoft.com/office/drawing/2014/main" id="{C4C1C9BC-1F30-49E1-A91D-73F9854B733C}"/>
              </a:ext>
            </a:extLst>
          </p:cNvPr>
          <p:cNvSpPr/>
          <p:nvPr/>
        </p:nvSpPr>
        <p:spPr>
          <a:xfrm>
            <a:off x="8578928" y="242088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40" name="직선 화살표 연결선 39">
            <a:extLst>
              <a:ext uri="{FF2B5EF4-FFF2-40B4-BE49-F238E27FC236}">
                <a16:creationId xmlns:a16="http://schemas.microsoft.com/office/drawing/2014/main" id="{5916207B-4AB3-4709-BB5C-A452FC6C12B5}"/>
              </a:ext>
            </a:extLst>
          </p:cNvPr>
          <p:cNvCxnSpPr>
            <a:cxnSpLocks/>
            <a:stCxn id="38" idx="2"/>
            <a:endCxn id="43" idx="0"/>
          </p:cNvCxnSpPr>
          <p:nvPr/>
        </p:nvCxnSpPr>
        <p:spPr>
          <a:xfrm>
            <a:off x="9492380" y="2671341"/>
            <a:ext cx="0" cy="2280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09129BC-8481-4BC4-B5ED-DDDF11862FF8}"/>
              </a:ext>
            </a:extLst>
          </p:cNvPr>
          <p:cNvSpPr/>
          <p:nvPr/>
        </p:nvSpPr>
        <p:spPr>
          <a:xfrm>
            <a:off x="8826306" y="28993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결제하러 가기</a:t>
            </a:r>
          </a:p>
        </p:txBody>
      </p:sp>
      <p:sp>
        <p:nvSpPr>
          <p:cNvPr id="44" name="순서도: 판단 43">
            <a:extLst>
              <a:ext uri="{FF2B5EF4-FFF2-40B4-BE49-F238E27FC236}">
                <a16:creationId xmlns:a16="http://schemas.microsoft.com/office/drawing/2014/main" id="{BE9A1234-F618-4993-9446-5CA71F264A06}"/>
              </a:ext>
            </a:extLst>
          </p:cNvPr>
          <p:cNvSpPr/>
          <p:nvPr/>
        </p:nvSpPr>
        <p:spPr>
          <a:xfrm>
            <a:off x="8502270" y="344696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 검사</a:t>
            </a:r>
          </a:p>
        </p:txBody>
      </p:sp>
      <p:cxnSp>
        <p:nvCxnSpPr>
          <p:cNvPr id="45" name="직선 화살표 연결선 44">
            <a:extLst>
              <a:ext uri="{FF2B5EF4-FFF2-40B4-BE49-F238E27FC236}">
                <a16:creationId xmlns:a16="http://schemas.microsoft.com/office/drawing/2014/main" id="{53EA6FC1-557D-432E-B546-A584403733BD}"/>
              </a:ext>
            </a:extLst>
          </p:cNvPr>
          <p:cNvCxnSpPr>
            <a:cxnSpLocks/>
            <a:stCxn id="43" idx="2"/>
            <a:endCxn id="44" idx="0"/>
          </p:cNvCxnSpPr>
          <p:nvPr/>
        </p:nvCxnSpPr>
        <p:spPr>
          <a:xfrm>
            <a:off x="9492380" y="3206797"/>
            <a:ext cx="0" cy="2401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23A1BA34-EA6B-40F0-827A-C8390226FB8B}"/>
              </a:ext>
            </a:extLst>
          </p:cNvPr>
          <p:cNvGrpSpPr/>
          <p:nvPr/>
        </p:nvGrpSpPr>
        <p:grpSpPr>
          <a:xfrm>
            <a:off x="6539037" y="3260129"/>
            <a:ext cx="1660913" cy="794305"/>
            <a:chOff x="9696401" y="4265098"/>
            <a:chExt cx="1474520" cy="642182"/>
          </a:xfrm>
        </p:grpSpPr>
        <p:sp>
          <p:nvSpPr>
            <p:cNvPr id="47" name="순서도: 처리 46">
              <a:extLst>
                <a:ext uri="{FF2B5EF4-FFF2-40B4-BE49-F238E27FC236}">
                  <a16:creationId xmlns:a16="http://schemas.microsoft.com/office/drawing/2014/main" id="{0741A92E-BF6A-4B42-86E8-1D050AB65848}"/>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로그인이 필요한 서비스입니다</a:t>
              </a:r>
              <a:r>
                <a:rPr lang="en-US" altLang="ko-KR" sz="800" dirty="0">
                  <a:solidFill>
                    <a:schemeClr val="tx1"/>
                  </a:solidFill>
                  <a:latin typeface="+mn-ea"/>
                </a:rPr>
                <a:t>.</a:t>
              </a:r>
            </a:p>
          </p:txBody>
        </p:sp>
        <p:sp>
          <p:nvSpPr>
            <p:cNvPr id="48" name="사각형: 둥근 모서리 62">
              <a:extLst>
                <a:ext uri="{FF2B5EF4-FFF2-40B4-BE49-F238E27FC236}">
                  <a16:creationId xmlns:a16="http://schemas.microsoft.com/office/drawing/2014/main" id="{4C15569D-5AB4-439A-8351-4AB5DDBEF107}"/>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49" name="직선 화살표 연결선 48">
            <a:extLst>
              <a:ext uri="{FF2B5EF4-FFF2-40B4-BE49-F238E27FC236}">
                <a16:creationId xmlns:a16="http://schemas.microsoft.com/office/drawing/2014/main" id="{D81FBD34-4F0F-4656-AEF6-C169D828BFD5}"/>
              </a:ext>
            </a:extLst>
          </p:cNvPr>
          <p:cNvCxnSpPr>
            <a:cxnSpLocks/>
            <a:stCxn id="44" idx="1"/>
            <a:endCxn id="47" idx="3"/>
          </p:cNvCxnSpPr>
          <p:nvPr/>
        </p:nvCxnSpPr>
        <p:spPr>
          <a:xfrm flipH="1">
            <a:off x="8199950" y="3657282"/>
            <a:ext cx="30232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5008B537-3D34-4670-BBB3-F57EDA27B0DD}"/>
              </a:ext>
            </a:extLst>
          </p:cNvPr>
          <p:cNvSpPr/>
          <p:nvPr/>
        </p:nvSpPr>
        <p:spPr>
          <a:xfrm>
            <a:off x="8212764" y="342377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5" name="직사각형 54">
            <a:extLst>
              <a:ext uri="{FF2B5EF4-FFF2-40B4-BE49-F238E27FC236}">
                <a16:creationId xmlns:a16="http://schemas.microsoft.com/office/drawing/2014/main" id="{9D8A7739-5929-432D-B558-4B13559C496D}"/>
              </a:ext>
            </a:extLst>
          </p:cNvPr>
          <p:cNvSpPr/>
          <p:nvPr/>
        </p:nvSpPr>
        <p:spPr>
          <a:xfrm>
            <a:off x="9466753" y="39192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7" name="직선 화살표 연결선 56">
            <a:extLst>
              <a:ext uri="{FF2B5EF4-FFF2-40B4-BE49-F238E27FC236}">
                <a16:creationId xmlns:a16="http://schemas.microsoft.com/office/drawing/2014/main" id="{18FA3D87-1D07-4961-A416-EB3AD11B1489}"/>
              </a:ext>
            </a:extLst>
          </p:cNvPr>
          <p:cNvCxnSpPr>
            <a:cxnSpLocks/>
            <a:stCxn id="47" idx="0"/>
            <a:endCxn id="58" idx="2"/>
          </p:cNvCxnSpPr>
          <p:nvPr/>
        </p:nvCxnSpPr>
        <p:spPr>
          <a:xfrm flipV="1">
            <a:off x="7369494" y="2671780"/>
            <a:ext cx="0" cy="5883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문서 4">
            <a:extLst>
              <a:ext uri="{FF2B5EF4-FFF2-40B4-BE49-F238E27FC236}">
                <a16:creationId xmlns:a16="http://schemas.microsoft.com/office/drawing/2014/main" id="{9E159F93-23BA-4D53-9155-1C998F593A99}"/>
              </a:ext>
            </a:extLst>
          </p:cNvPr>
          <p:cNvSpPr/>
          <p:nvPr/>
        </p:nvSpPr>
        <p:spPr>
          <a:xfrm>
            <a:off x="6456042" y="242132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login.jsp</a:t>
            </a:r>
            <a:endParaRPr lang="en-US" altLang="ko-KR" sz="800" dirty="0">
              <a:solidFill>
                <a:schemeClr val="tx1"/>
              </a:solidFill>
              <a:latin typeface="+mn-ea"/>
            </a:endParaRPr>
          </a:p>
        </p:txBody>
      </p:sp>
      <p:sp>
        <p:nvSpPr>
          <p:cNvPr id="61" name="순서도: 문서 4">
            <a:extLst>
              <a:ext uri="{FF2B5EF4-FFF2-40B4-BE49-F238E27FC236}">
                <a16:creationId xmlns:a16="http://schemas.microsoft.com/office/drawing/2014/main" id="{6FCF841A-5472-4C21-8382-01E8BCB741AB}"/>
              </a:ext>
            </a:extLst>
          </p:cNvPr>
          <p:cNvSpPr/>
          <p:nvPr/>
        </p:nvSpPr>
        <p:spPr>
          <a:xfrm>
            <a:off x="8578928" y="551848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62" name="직선 화살표 연결선 61">
            <a:extLst>
              <a:ext uri="{FF2B5EF4-FFF2-40B4-BE49-F238E27FC236}">
                <a16:creationId xmlns:a16="http://schemas.microsoft.com/office/drawing/2014/main" id="{DA4C8FD6-70C4-44A5-BEE7-31074E81CECA}"/>
              </a:ext>
            </a:extLst>
          </p:cNvPr>
          <p:cNvCxnSpPr>
            <a:cxnSpLocks/>
            <a:stCxn id="44" idx="2"/>
            <a:endCxn id="64" idx="0"/>
          </p:cNvCxnSpPr>
          <p:nvPr/>
        </p:nvCxnSpPr>
        <p:spPr>
          <a:xfrm>
            <a:off x="9492380" y="3867601"/>
            <a:ext cx="0" cy="9713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판단 63">
            <a:extLst>
              <a:ext uri="{FF2B5EF4-FFF2-40B4-BE49-F238E27FC236}">
                <a16:creationId xmlns:a16="http://schemas.microsoft.com/office/drawing/2014/main" id="{605BD628-94ED-444B-9019-53E65C69F1A7}"/>
              </a:ext>
            </a:extLst>
          </p:cNvPr>
          <p:cNvSpPr/>
          <p:nvPr/>
        </p:nvSpPr>
        <p:spPr>
          <a:xfrm>
            <a:off x="8502270" y="483894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PaymentPopup.rv</a:t>
            </a:r>
            <a:endParaRPr lang="ko-KR" altLang="en-US" sz="800" dirty="0">
              <a:solidFill>
                <a:schemeClr val="tx1"/>
              </a:solidFill>
            </a:endParaRPr>
          </a:p>
        </p:txBody>
      </p:sp>
      <p:sp>
        <p:nvSpPr>
          <p:cNvPr id="65" name="직사각형 64">
            <a:extLst>
              <a:ext uri="{FF2B5EF4-FFF2-40B4-BE49-F238E27FC236}">
                <a16:creationId xmlns:a16="http://schemas.microsoft.com/office/drawing/2014/main" id="{11E5585A-18F2-42B6-93EA-A1D270C2D8E8}"/>
              </a:ext>
            </a:extLst>
          </p:cNvPr>
          <p:cNvSpPr/>
          <p:nvPr/>
        </p:nvSpPr>
        <p:spPr>
          <a:xfrm>
            <a:off x="10857877" y="5108221"/>
            <a:ext cx="790601" cy="338554"/>
          </a:xfrm>
          <a:prstGeom prst="rect">
            <a:avLst/>
          </a:prstGeom>
        </p:spPr>
        <p:txBody>
          <a:bodyPr wrap="none">
            <a:spAutoFit/>
          </a:bodyPr>
          <a:lstStyle/>
          <a:p>
            <a:r>
              <a:rPr lang="en-US" altLang="ko-KR" sz="800" dirty="0"/>
              <a:t>DG_TRAINER</a:t>
            </a:r>
          </a:p>
          <a:p>
            <a:r>
              <a:rPr lang="en-US" altLang="ko-KR" sz="800" dirty="0"/>
              <a:t>DG_MEMBER</a:t>
            </a:r>
          </a:p>
        </p:txBody>
      </p:sp>
      <p:pic>
        <p:nvPicPr>
          <p:cNvPr id="72" name="그림 71" descr="모니터, 컴퓨터이(가) 표시된 사진&#10;&#10;자동 생성된 설명">
            <a:extLst>
              <a:ext uri="{FF2B5EF4-FFF2-40B4-BE49-F238E27FC236}">
                <a16:creationId xmlns:a16="http://schemas.microsoft.com/office/drawing/2014/main" id="{C477EC1A-E9AE-4665-AEAC-BCD3D099D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7130" y="4673247"/>
            <a:ext cx="611352" cy="586336"/>
          </a:xfrm>
          <a:prstGeom prst="rect">
            <a:avLst/>
          </a:prstGeom>
        </p:spPr>
      </p:pic>
      <p:cxnSp>
        <p:nvCxnSpPr>
          <p:cNvPr id="80" name="직선 화살표 연결선 79">
            <a:extLst>
              <a:ext uri="{FF2B5EF4-FFF2-40B4-BE49-F238E27FC236}">
                <a16:creationId xmlns:a16="http://schemas.microsoft.com/office/drawing/2014/main" id="{346D2227-34AE-4880-BA97-535E0B0FB0C5}"/>
              </a:ext>
            </a:extLst>
          </p:cNvPr>
          <p:cNvCxnSpPr/>
          <p:nvPr/>
        </p:nvCxnSpPr>
        <p:spPr>
          <a:xfrm>
            <a:off x="10528055" y="512302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1" name="직선 화살표 연결선 80">
            <a:extLst>
              <a:ext uri="{FF2B5EF4-FFF2-40B4-BE49-F238E27FC236}">
                <a16:creationId xmlns:a16="http://schemas.microsoft.com/office/drawing/2014/main" id="{EF5ED4C1-C12B-4F2C-BFEC-FF21E473C710}"/>
              </a:ext>
            </a:extLst>
          </p:cNvPr>
          <p:cNvCxnSpPr/>
          <p:nvPr/>
        </p:nvCxnSpPr>
        <p:spPr>
          <a:xfrm flipH="1">
            <a:off x="10479128" y="497901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8" name="직선 화살표 연결선 87">
            <a:extLst>
              <a:ext uri="{FF2B5EF4-FFF2-40B4-BE49-F238E27FC236}">
                <a16:creationId xmlns:a16="http://schemas.microsoft.com/office/drawing/2014/main" id="{BAEDC354-DE67-4225-AE88-4EFDD7314409}"/>
              </a:ext>
            </a:extLst>
          </p:cNvPr>
          <p:cNvCxnSpPr>
            <a:cxnSpLocks/>
            <a:stCxn id="64" idx="1"/>
            <a:endCxn id="89" idx="3"/>
          </p:cNvCxnSpPr>
          <p:nvPr/>
        </p:nvCxnSpPr>
        <p:spPr>
          <a:xfrm flipH="1">
            <a:off x="8206811" y="5049264"/>
            <a:ext cx="295459"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5ADC3380-156D-4A56-8337-09C9E37C5524}"/>
              </a:ext>
            </a:extLst>
          </p:cNvPr>
          <p:cNvSpPr/>
          <p:nvPr/>
        </p:nvSpPr>
        <p:spPr>
          <a:xfrm>
            <a:off x="7675146" y="489556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90" name="직사각형 89">
            <a:extLst>
              <a:ext uri="{FF2B5EF4-FFF2-40B4-BE49-F238E27FC236}">
                <a16:creationId xmlns:a16="http://schemas.microsoft.com/office/drawing/2014/main" id="{3249B656-D7C9-4BEA-A258-6FE5296CD93D}"/>
              </a:ext>
            </a:extLst>
          </p:cNvPr>
          <p:cNvSpPr/>
          <p:nvPr/>
        </p:nvSpPr>
        <p:spPr>
          <a:xfrm>
            <a:off x="8206811" y="48341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91" name="직선 화살표 연결선 90">
            <a:extLst>
              <a:ext uri="{FF2B5EF4-FFF2-40B4-BE49-F238E27FC236}">
                <a16:creationId xmlns:a16="http://schemas.microsoft.com/office/drawing/2014/main" id="{AE83FDCE-3BCB-4BC7-95A4-74CFEDB5F7E2}"/>
              </a:ext>
            </a:extLst>
          </p:cNvPr>
          <p:cNvCxnSpPr>
            <a:cxnSpLocks/>
            <a:stCxn id="64" idx="2"/>
            <a:endCxn id="61" idx="0"/>
          </p:cNvCxnSpPr>
          <p:nvPr/>
        </p:nvCxnSpPr>
        <p:spPr>
          <a:xfrm>
            <a:off x="9492380" y="5259583"/>
            <a:ext cx="0" cy="2589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2" name="직사각형 91">
            <a:extLst>
              <a:ext uri="{FF2B5EF4-FFF2-40B4-BE49-F238E27FC236}">
                <a16:creationId xmlns:a16="http://schemas.microsoft.com/office/drawing/2014/main" id="{16FE83C0-DC77-4F2C-BB19-012443836DF0}"/>
              </a:ext>
            </a:extLst>
          </p:cNvPr>
          <p:cNvSpPr/>
          <p:nvPr/>
        </p:nvSpPr>
        <p:spPr>
          <a:xfrm>
            <a:off x="9516390" y="526792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1" name="직선 화살표 연결선 50">
            <a:extLst>
              <a:ext uri="{FF2B5EF4-FFF2-40B4-BE49-F238E27FC236}">
                <a16:creationId xmlns:a16="http://schemas.microsoft.com/office/drawing/2014/main" id="{18FA3D87-1D07-4961-A416-EB3AD11B1489}"/>
              </a:ext>
            </a:extLst>
          </p:cNvPr>
          <p:cNvCxnSpPr>
            <a:cxnSpLocks/>
            <a:endCxn id="38" idx="1"/>
          </p:cNvCxnSpPr>
          <p:nvPr/>
        </p:nvCxnSpPr>
        <p:spPr>
          <a:xfrm>
            <a:off x="8282946" y="2554979"/>
            <a:ext cx="295982" cy="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6E1234-7DF4-479F-8C91-6002AA3BE372}"/>
              </a:ext>
            </a:extLst>
          </p:cNvPr>
          <p:cNvCxnSpPr>
            <a:cxnSpLocks/>
            <a:endCxn id="54" idx="1"/>
          </p:cNvCxnSpPr>
          <p:nvPr/>
        </p:nvCxnSpPr>
        <p:spPr>
          <a:xfrm>
            <a:off x="3818450" y="2954193"/>
            <a:ext cx="295982" cy="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6838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7804388"/>
              </p:ext>
            </p:extLst>
          </p:nvPr>
        </p:nvGraphicFramePr>
        <p:xfrm>
          <a:off x="8688288" y="476672"/>
          <a:ext cx="3384376" cy="238115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회원들이 정보를 공유하고 소통을 할 수 있는 회원 게시판입니다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작성페이지로 이동 합니다</a:t>
                      </a:r>
                      <a:r>
                        <a:rPr lang="en-US" altLang="ko-KR" sz="800" b="0" dirty="0">
                          <a:latin typeface="+mn-ea"/>
                          <a:ea typeface="+mn-ea"/>
                        </a:rPr>
                        <a:t>(Page131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 된 게시글을 보여줍니다</a:t>
                      </a:r>
                      <a:r>
                        <a:rPr kumimoji="1" lang="en-US" altLang="ko-KR" sz="800" dirty="0">
                          <a:solidFill>
                            <a:schemeClr val="tx1"/>
                          </a:solidFill>
                          <a:latin typeface="+mn-ea"/>
                        </a:rPr>
                        <a:t>. </a:t>
                      </a:r>
                      <a:r>
                        <a:rPr kumimoji="1" lang="ko-KR" altLang="en-US" sz="800" dirty="0">
                          <a:solidFill>
                            <a:schemeClr val="tx1"/>
                          </a:solidFill>
                          <a:latin typeface="+mn-ea"/>
                        </a:rPr>
                        <a:t>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게시글의 첨부 사진을 썸네일로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보고 있는 페이지를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페이지로 이동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다음 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130</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20" y="692696"/>
            <a:ext cx="5262568" cy="5661248"/>
          </a:xfrm>
          <a:prstGeom prst="rect">
            <a:avLst/>
          </a:prstGeom>
        </p:spPr>
      </p:pic>
      <p:sp>
        <p:nvSpPr>
          <p:cNvPr id="9" name="타원 8">
            <a:extLst>
              <a:ext uri="{FF2B5EF4-FFF2-40B4-BE49-F238E27FC236}">
                <a16:creationId xmlns:a16="http://schemas.microsoft.com/office/drawing/2014/main" id="{9B46B51F-87F0-4AF8-8102-DF31021BD0E0}"/>
              </a:ext>
            </a:extLst>
          </p:cNvPr>
          <p:cNvSpPr/>
          <p:nvPr/>
        </p:nvSpPr>
        <p:spPr>
          <a:xfrm>
            <a:off x="5623057" y="14839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7D20C3E-B000-4D1E-9124-04F9624836B3}"/>
              </a:ext>
            </a:extLst>
          </p:cNvPr>
          <p:cNvSpPr/>
          <p:nvPr/>
        </p:nvSpPr>
        <p:spPr>
          <a:xfrm>
            <a:off x="2207568" y="17728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EAD2F542-5C45-4B7D-A0AC-5BC1DCF9A506}"/>
              </a:ext>
            </a:extLst>
          </p:cNvPr>
          <p:cNvSpPr/>
          <p:nvPr/>
        </p:nvSpPr>
        <p:spPr>
          <a:xfrm>
            <a:off x="4091432"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307F2AE7-9AF8-4406-BADE-7A8CBF9D519F}"/>
              </a:ext>
            </a:extLst>
          </p:cNvPr>
          <p:cNvSpPr/>
          <p:nvPr/>
        </p:nvSpPr>
        <p:spPr>
          <a:xfrm>
            <a:off x="4333448"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ADB940E6-B9FC-493B-AE70-060698EB7A10}"/>
              </a:ext>
            </a:extLst>
          </p:cNvPr>
          <p:cNvSpPr/>
          <p:nvPr/>
        </p:nvSpPr>
        <p:spPr>
          <a:xfrm>
            <a:off x="4574080" y="40034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743928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59931698"/>
              </p:ext>
            </p:extLst>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게시판의 게시글을 작성할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회원 계정의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첨부하고자 하는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파일을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등록되고 회원 게시판 목록으로 이동 합니다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131</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331" cy="4104000"/>
          </a:xfrm>
          <a:prstGeom prst="rect">
            <a:avLst/>
          </a:prstGeom>
        </p:spPr>
      </p:pic>
      <p:sp>
        <p:nvSpPr>
          <p:cNvPr id="9" name="타원 8">
            <a:extLst>
              <a:ext uri="{FF2B5EF4-FFF2-40B4-BE49-F238E27FC236}">
                <a16:creationId xmlns:a16="http://schemas.microsoft.com/office/drawing/2014/main" id="{61CDEDD6-0A62-422F-A63E-8297E0D9AF82}"/>
              </a:ext>
            </a:extLst>
          </p:cNvPr>
          <p:cNvSpPr/>
          <p:nvPr/>
        </p:nvSpPr>
        <p:spPr>
          <a:xfrm>
            <a:off x="299953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6FE0F93B-A643-46A3-9327-9C821C537352}"/>
              </a:ext>
            </a:extLst>
          </p:cNvPr>
          <p:cNvSpPr/>
          <p:nvPr/>
        </p:nvSpPr>
        <p:spPr>
          <a:xfrm>
            <a:off x="2999535"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EA9E46B-1D1F-4F26-BC5F-4C4819AC9662}"/>
              </a:ext>
            </a:extLst>
          </p:cNvPr>
          <p:cNvSpPr/>
          <p:nvPr/>
        </p:nvSpPr>
        <p:spPr>
          <a:xfrm>
            <a:off x="3287688"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18E33E1-9321-4888-BD15-50E5072CE429}"/>
              </a:ext>
            </a:extLst>
          </p:cNvPr>
          <p:cNvSpPr/>
          <p:nvPr/>
        </p:nvSpPr>
        <p:spPr>
          <a:xfrm>
            <a:off x="401195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42EF9814-DE70-4DE8-BF6C-42E2F536070F}"/>
              </a:ext>
            </a:extLst>
          </p:cNvPr>
          <p:cNvSpPr/>
          <p:nvPr/>
        </p:nvSpPr>
        <p:spPr>
          <a:xfrm>
            <a:off x="4511824"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D4F8E6D7-4485-463A-828B-39409DDF569C}"/>
              </a:ext>
            </a:extLst>
          </p:cNvPr>
          <p:cNvSpPr/>
          <p:nvPr/>
        </p:nvSpPr>
        <p:spPr>
          <a:xfrm>
            <a:off x="4225609" y="523080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475575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39953228"/>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err="1">
                          <a:solidFill>
                            <a:schemeClr val="tx1"/>
                          </a:solidFill>
                          <a:latin typeface="+mn-ea"/>
                          <a:ea typeface="+mn-ea"/>
                          <a:sym typeface="맑은 고딕"/>
                        </a:rPr>
                        <a:t>memberBoardDetail.jsp</a:t>
                      </a:r>
                      <a:r>
                        <a:rPr lang="ko-KR" altLang="en-US" sz="800" b="0" dirty="0">
                          <a:solidFill>
                            <a:schemeClr val="tx1"/>
                          </a:solidFill>
                          <a:latin typeface="+mn-ea"/>
                          <a:ea typeface="+mn-ea"/>
                          <a:sym typeface="맑은 고딕"/>
                        </a:rPr>
                        <a:t>의 전체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132</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620688"/>
            <a:ext cx="3786427" cy="5949280"/>
          </a:xfrm>
          <a:prstGeom prst="rect">
            <a:avLst/>
          </a:prstGeom>
        </p:spPr>
      </p:pic>
    </p:spTree>
    <p:extLst>
      <p:ext uri="{BB962C8B-B14F-4D97-AF65-F5344CB8AC3E}">
        <p14:creationId xmlns:p14="http://schemas.microsoft.com/office/powerpoint/2010/main" val="36811433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memberBoardDetatil.jsp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155413573"/>
              </p:ext>
            </p:extLst>
          </p:nvPr>
        </p:nvGraphicFramePr>
        <p:xfrm>
          <a:off x="8688288" y="476672"/>
          <a:ext cx="3384376" cy="33437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dirty="0"/>
                        <a:t>클릭한 게시글의 페이지 상단입니다</a:t>
                      </a:r>
                      <a:r>
                        <a:rPr lang="en-US" altLang="ko-KR" sz="800" dirty="0"/>
                        <a:t>.</a:t>
                      </a:r>
                      <a:endParaRPr lang="ko-KR" altLang="en-US" sz="800" dirty="0"/>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회원 게시판으로 이동 합니다</a:t>
                      </a:r>
                      <a:r>
                        <a:rPr kumimoji="1" lang="en-US" altLang="ko-KR" sz="800" dirty="0">
                          <a:solidFill>
                            <a:schemeClr val="tx1"/>
                          </a:solidFill>
                          <a:latin typeface="+mn-ea"/>
                        </a:rPr>
                        <a:t>(Page130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게정으로 로그인 시 보이는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게시글 수정 페이지로 이동 합니다</a:t>
                      </a:r>
                      <a:r>
                        <a:rPr lang="en-US" altLang="ko-KR" sz="800" b="0" dirty="0">
                          <a:latin typeface="+mn-ea"/>
                          <a:ea typeface="+mn-ea"/>
                        </a:rPr>
                        <a:t>(Page135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계정으로 로그인 시 보이는 버튼으로서 </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게시글이 삭제되고 회원 게시판으로 이동 합니다</a:t>
                      </a:r>
                      <a:endParaRPr kumimoji="1" lang="en-US" altLang="ko-KR" sz="80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(Page130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게시자의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작성날짜와 조회 수를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첨부된 사진을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247205842"/>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133</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72472" cy="4104000"/>
          </a:xfrm>
          <a:prstGeom prst="rect">
            <a:avLst/>
          </a:prstGeom>
        </p:spPr>
      </p:pic>
      <p:sp>
        <p:nvSpPr>
          <p:cNvPr id="9" name="타원 8">
            <a:extLst>
              <a:ext uri="{FF2B5EF4-FFF2-40B4-BE49-F238E27FC236}">
                <a16:creationId xmlns:a16="http://schemas.microsoft.com/office/drawing/2014/main" id="{232867FD-118A-4C69-B97D-A532B2B87B63}"/>
              </a:ext>
            </a:extLst>
          </p:cNvPr>
          <p:cNvSpPr/>
          <p:nvPr/>
        </p:nvSpPr>
        <p:spPr>
          <a:xfrm>
            <a:off x="3504676" y="18600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F47F03C4-9ED5-4923-B885-6A5B45EDA487}"/>
              </a:ext>
            </a:extLst>
          </p:cNvPr>
          <p:cNvSpPr/>
          <p:nvPr/>
        </p:nvSpPr>
        <p:spPr>
          <a:xfrm>
            <a:off x="2682122"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F823037A-BE90-4032-873D-B868EC0D8E0D}"/>
              </a:ext>
            </a:extLst>
          </p:cNvPr>
          <p:cNvSpPr/>
          <p:nvPr/>
        </p:nvSpPr>
        <p:spPr>
          <a:xfrm>
            <a:off x="5158548"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FE86B5A-683F-4406-B1E6-414A0D97C106}"/>
              </a:ext>
            </a:extLst>
          </p:cNvPr>
          <p:cNvSpPr/>
          <p:nvPr/>
        </p:nvSpPr>
        <p:spPr>
          <a:xfrm>
            <a:off x="5511564" y="30347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6C20713-C641-43BB-85F1-AB29D4B9AA67}"/>
              </a:ext>
            </a:extLst>
          </p:cNvPr>
          <p:cNvSpPr/>
          <p:nvPr/>
        </p:nvSpPr>
        <p:spPr>
          <a:xfrm>
            <a:off x="2682121" y="322480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0AB71526-3514-4E4B-8EEB-C39813BAE828}"/>
              </a:ext>
            </a:extLst>
          </p:cNvPr>
          <p:cNvSpPr/>
          <p:nvPr/>
        </p:nvSpPr>
        <p:spPr>
          <a:xfrm>
            <a:off x="2682120" y="34560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31788545-62C2-45F4-9241-7B973271487F}"/>
              </a:ext>
            </a:extLst>
          </p:cNvPr>
          <p:cNvSpPr/>
          <p:nvPr/>
        </p:nvSpPr>
        <p:spPr>
          <a:xfrm>
            <a:off x="2682119" y="373180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id="{7FF1A2F7-0937-46D4-9D0A-9D2410784454}"/>
              </a:ext>
            </a:extLst>
          </p:cNvPr>
          <p:cNvSpPr/>
          <p:nvPr/>
        </p:nvSpPr>
        <p:spPr>
          <a:xfrm>
            <a:off x="2864266"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16823769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memberBoardDetail.jsp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01218785"/>
              </p:ext>
            </p:extLst>
          </p:nvPr>
        </p:nvGraphicFramePr>
        <p:xfrm>
          <a:off x="8688288" y="476672"/>
          <a:ext cx="3384376" cy="29923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클릭한 게시글의 페이지 하단입니다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입력하길 원하는 댓글의 내용을 작성합니다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내용대로 댓글이 등록됩니다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하단의 댓글 목록이 펼쳐집니다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작성자의 아이디를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해당 댓글의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댓글을 단 계정으로 로그인 시 보여지는 버튼으로서 </a:t>
                      </a:r>
                      <a:endParaRPr lang="en-US" altLang="ko-KR" sz="800" b="0" dirty="0">
                        <a:latin typeface="+mn-ea"/>
                        <a:ea typeface="+mn-ea"/>
                      </a:endParaRPr>
                    </a:p>
                    <a:p>
                      <a:pPr algn="just" latinLnBrk="1">
                        <a:lnSpc>
                          <a:spcPct val="120000"/>
                        </a:lnSpc>
                      </a:pPr>
                      <a:r>
                        <a:rPr lang="en-US" altLang="ko-KR" sz="800" b="0" dirty="0">
                          <a:latin typeface="+mn-ea"/>
                          <a:ea typeface="+mn-ea"/>
                        </a:rPr>
                        <a:t> </a:t>
                      </a:r>
                      <a:r>
                        <a:rPr lang="ko-KR" altLang="en-US" sz="800" b="0" dirty="0">
                          <a:latin typeface="+mn-ea"/>
                          <a:ea typeface="+mn-ea"/>
                        </a:rPr>
                        <a:t>클릭 시 댓글을 삭제할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9765" cy="4104000"/>
          </a:xfrm>
          <a:prstGeom prst="rect">
            <a:avLst/>
          </a:prstGeom>
        </p:spPr>
      </p:pic>
      <p:sp>
        <p:nvSpPr>
          <p:cNvPr id="9" name="타원 8">
            <a:extLst>
              <a:ext uri="{FF2B5EF4-FFF2-40B4-BE49-F238E27FC236}">
                <a16:creationId xmlns:a16="http://schemas.microsoft.com/office/drawing/2014/main" id="{B64A60AE-C9EF-48D2-A330-3D6673BF87BA}"/>
              </a:ext>
            </a:extLst>
          </p:cNvPr>
          <p:cNvSpPr/>
          <p:nvPr/>
        </p:nvSpPr>
        <p:spPr>
          <a:xfrm>
            <a:off x="2608766"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DC846E97-D477-4F0C-A125-7EC8883A2488}"/>
              </a:ext>
            </a:extLst>
          </p:cNvPr>
          <p:cNvSpPr/>
          <p:nvPr/>
        </p:nvSpPr>
        <p:spPr>
          <a:xfrm>
            <a:off x="2608766"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FADCE0D-AB4E-4E96-BE47-3A3F2E45754E}"/>
              </a:ext>
            </a:extLst>
          </p:cNvPr>
          <p:cNvSpPr/>
          <p:nvPr/>
        </p:nvSpPr>
        <p:spPr>
          <a:xfrm>
            <a:off x="2608766" y="29249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09EAA528-7705-4B70-839F-EB7AD325B4A5}"/>
              </a:ext>
            </a:extLst>
          </p:cNvPr>
          <p:cNvSpPr/>
          <p:nvPr/>
        </p:nvSpPr>
        <p:spPr>
          <a:xfrm>
            <a:off x="2682121" y="364502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3C9CD636-88A1-4692-963E-C4D8A1A17957}"/>
              </a:ext>
            </a:extLst>
          </p:cNvPr>
          <p:cNvSpPr/>
          <p:nvPr/>
        </p:nvSpPr>
        <p:spPr>
          <a:xfrm>
            <a:off x="3647728" y="3653409"/>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3D2792C9-25F8-46F2-A750-617C8E0C66C0}"/>
              </a:ext>
            </a:extLst>
          </p:cNvPr>
          <p:cNvSpPr/>
          <p:nvPr/>
        </p:nvSpPr>
        <p:spPr>
          <a:xfrm>
            <a:off x="3794439" y="42210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6989B62D-0124-4D8F-A92A-57EE75287A47}"/>
              </a:ext>
            </a:extLst>
          </p:cNvPr>
          <p:cNvSpPr/>
          <p:nvPr/>
        </p:nvSpPr>
        <p:spPr>
          <a:xfrm>
            <a:off x="4091432" y="42176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Tree>
    <p:extLst>
      <p:ext uri="{BB962C8B-B14F-4D97-AF65-F5344CB8AC3E}">
        <p14:creationId xmlns:p14="http://schemas.microsoft.com/office/powerpoint/2010/main" val="23636156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memberBoardModify.jsp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18651158"/>
              </p:ext>
            </p:extLst>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게시글 수정 버튼을 눌렀을 때 보여지는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제목을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게시자의 </a:t>
                      </a:r>
                      <a:r>
                        <a:rPr kumimoji="1" lang="en-US" altLang="ko-KR" sz="800" dirty="0">
                          <a:solidFill>
                            <a:schemeClr val="tx1"/>
                          </a:solidFill>
                          <a:latin typeface="+mn-ea"/>
                        </a:rPr>
                        <a:t>ID</a:t>
                      </a:r>
                      <a:r>
                        <a:rPr kumimoji="1" lang="ko-KR" altLang="en-US" sz="800" dirty="0">
                          <a:solidFill>
                            <a:schemeClr val="tx1"/>
                          </a:solidFill>
                          <a:latin typeface="+mn-ea"/>
                        </a:rPr>
                        <a:t>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게시글의 내용을 수정할 수 있습니다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사진을 첨부할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첨부된 사진을 삭제합니다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게시글이 수정되고 게시글 목록으로 이동 합니다</a:t>
                      </a:r>
                      <a:endParaRPr lang="en-US" altLang="ko-KR" sz="800" b="0" dirty="0">
                        <a:latin typeface="+mn-ea"/>
                        <a:ea typeface="+mn-ea"/>
                      </a:endParaRPr>
                    </a:p>
                    <a:p>
                      <a:pPr algn="just" latinLnBrk="1">
                        <a:lnSpc>
                          <a:spcPct val="120000"/>
                        </a:lnSpc>
                      </a:pPr>
                      <a:r>
                        <a:rPr lang="en-US" altLang="ko-KR" sz="800" b="0" dirty="0">
                          <a:latin typeface="+mn-ea"/>
                          <a:ea typeface="+mn-ea"/>
                        </a:rPr>
                        <a:t> (Page130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7391" cy="4104000"/>
          </a:xfrm>
          <a:prstGeom prst="rect">
            <a:avLst/>
          </a:prstGeom>
        </p:spPr>
      </p:pic>
      <p:sp>
        <p:nvSpPr>
          <p:cNvPr id="9" name="타원 8">
            <a:extLst>
              <a:ext uri="{FF2B5EF4-FFF2-40B4-BE49-F238E27FC236}">
                <a16:creationId xmlns:a16="http://schemas.microsoft.com/office/drawing/2014/main" id="{6146C9BF-A4A9-4D42-8024-A5EC1D813824}"/>
              </a:ext>
            </a:extLst>
          </p:cNvPr>
          <p:cNvSpPr/>
          <p:nvPr/>
        </p:nvSpPr>
        <p:spPr>
          <a:xfrm>
            <a:off x="2787089" y="170080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E2A5B9A-29C3-4D38-A832-A98C5EEC4F4E}"/>
              </a:ext>
            </a:extLst>
          </p:cNvPr>
          <p:cNvSpPr/>
          <p:nvPr/>
        </p:nvSpPr>
        <p:spPr>
          <a:xfrm>
            <a:off x="2787089" y="195275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2DACE77A-9C3B-451B-8154-C24EDE83E20C}"/>
              </a:ext>
            </a:extLst>
          </p:cNvPr>
          <p:cNvSpPr/>
          <p:nvPr/>
        </p:nvSpPr>
        <p:spPr>
          <a:xfrm>
            <a:off x="2771497" y="249583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B0D2E5E7-262B-4FA0-B4FA-5648C522D6D9}"/>
              </a:ext>
            </a:extLst>
          </p:cNvPr>
          <p:cNvSpPr/>
          <p:nvPr/>
        </p:nvSpPr>
        <p:spPr>
          <a:xfrm>
            <a:off x="3863752" y="40050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392136CB-F06A-48D8-9971-7BA52D2F4E09}"/>
              </a:ext>
            </a:extLst>
          </p:cNvPr>
          <p:cNvSpPr/>
          <p:nvPr/>
        </p:nvSpPr>
        <p:spPr>
          <a:xfrm>
            <a:off x="4511824" y="40092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C47AFD17-8BCF-4114-AF5C-DF65A0B2875B}"/>
              </a:ext>
            </a:extLst>
          </p:cNvPr>
          <p:cNvSpPr/>
          <p:nvPr/>
        </p:nvSpPr>
        <p:spPr>
          <a:xfrm>
            <a:off x="3937107" y="478906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5737486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en-US" altLang="ko-KR"/>
              <a:t>QnA</a:t>
            </a:r>
            <a:r>
              <a:rPr lang="ko-KR" altLang="en-US"/>
              <a:t> 게시판</a:t>
            </a:r>
          </a:p>
        </p:txBody>
      </p:sp>
      <p:sp>
        <p:nvSpPr>
          <p:cNvPr id="4" name="텍스트 개체 틀 3"/>
          <p:cNvSpPr>
            <a:spLocks noGrp="1"/>
          </p:cNvSpPr>
          <p:nvPr>
            <p:ph type="body" sz="quarter" idx="10"/>
          </p:nvPr>
        </p:nvSpPr>
        <p:spPr/>
        <p:txBody>
          <a:bodyPr/>
          <a:lstStyle/>
          <a:p>
            <a:pPr lvl="0">
              <a:defRPr/>
            </a:pPr>
            <a:r>
              <a:rPr lang="ko-KR" altLang="en-US"/>
              <a:t>득근득근 </a:t>
            </a:r>
            <a:r>
              <a:rPr lang="en-US" altLang="ko-KR"/>
              <a:t>QnA</a:t>
            </a:r>
            <a:r>
              <a:rPr lang="ko-KR" altLang="en-US"/>
              <a:t> 게시판 서비스를 설명합니다</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b="0" strike="noStrike" spc="-1" dirty="0" err="1">
                <a:solidFill>
                  <a:srgbClr val="808080"/>
                </a:solidFill>
                <a:latin typeface="맑은 고딕"/>
              </a:rPr>
              <a:t>QnA</a:t>
            </a:r>
            <a:r>
              <a:rPr lang="en-US" altLang="ko-KR" b="0" strike="noStrike" spc="-1" dirty="0">
                <a:solidFill>
                  <a:srgbClr val="808080"/>
                </a:solidFill>
                <a:latin typeface="맑은 고딕"/>
              </a:rPr>
              <a:t> </a:t>
            </a:r>
            <a:r>
              <a:rPr lang="ko-KR" altLang="en-US" b="0" strike="noStrike" spc="-1" dirty="0">
                <a:solidFill>
                  <a:srgbClr val="808080"/>
                </a:solidFill>
                <a:latin typeface="맑은 고딕"/>
              </a:rPr>
              <a:t>게시판</a:t>
            </a:r>
          </a:p>
        </p:txBody>
      </p:sp>
      <p:sp>
        <p:nvSpPr>
          <p:cNvPr id="8" name="TextBox 7"/>
          <p:cNvSpPr txBox="1"/>
          <p:nvPr/>
        </p:nvSpPr>
        <p:spPr>
          <a:xfrm>
            <a:off x="11780252" y="106980"/>
            <a:ext cx="379363" cy="230832"/>
          </a:xfrm>
          <a:prstGeom prst="rect">
            <a:avLst/>
          </a:prstGeom>
          <a:noFill/>
        </p:spPr>
        <p:txBody>
          <a:bodyPr wrap="none">
            <a:spAutoFit/>
          </a:bodyPr>
          <a:lstStyle/>
          <a:p>
            <a:pPr lvl="0">
              <a:defRPr/>
            </a:pPr>
            <a:fld id="{944918D1-1C8F-48E6-92D4-4089F97E8793}" type="slidenum">
              <a:rPr lang="en-US" altLang="en-US" sz="900"/>
              <a:pPr lvl="0">
                <a:defRPr/>
              </a:pPr>
              <a:t>137</a:t>
            </a:fld>
            <a:endParaRPr lang="en-US" altLang="en-US" sz="900" dirty="0"/>
          </a:p>
        </p:txBody>
      </p:sp>
      <p:pic>
        <p:nvPicPr>
          <p:cNvPr id="2" name="그림 1"/>
          <p:cNvPicPr>
            <a:picLocks noChangeAspect="1"/>
          </p:cNvPicPr>
          <p:nvPr/>
        </p:nvPicPr>
        <p:blipFill rotWithShape="1">
          <a:blip r:embed="rId2"/>
          <a:stretch>
            <a:fillRect/>
          </a:stretch>
        </p:blipFill>
        <p:spPr>
          <a:xfrm>
            <a:off x="263352" y="1124743"/>
            <a:ext cx="7992888" cy="4705413"/>
          </a:xfrm>
          <a:prstGeom prst="rect">
            <a:avLst/>
          </a:prstGeom>
        </p:spPr>
      </p:pic>
      <p:sp>
        <p:nvSpPr>
          <p:cNvPr id="19" name="타원 13"/>
          <p:cNvSpPr/>
          <p:nvPr/>
        </p:nvSpPr>
        <p:spPr>
          <a:xfrm>
            <a:off x="4367808" y="23488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20" name="타원 8"/>
          <p:cNvSpPr/>
          <p:nvPr/>
        </p:nvSpPr>
        <p:spPr>
          <a:xfrm>
            <a:off x="7608168" y="11967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1" name="타원 9"/>
          <p:cNvSpPr/>
          <p:nvPr/>
        </p:nvSpPr>
        <p:spPr>
          <a:xfrm>
            <a:off x="5949289"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1" name="표 10">
            <a:extLst>
              <a:ext uri="{FF2B5EF4-FFF2-40B4-BE49-F238E27FC236}">
                <a16:creationId xmlns:a16="http://schemas.microsoft.com/office/drawing/2014/main" id="{289026BA-17DC-416D-B693-EF18ABEC8DDB}"/>
              </a:ext>
            </a:extLst>
          </p:cNvPr>
          <p:cNvGraphicFramePr>
            <a:graphicFrameLocks noGrp="1"/>
          </p:cNvGraphicFramePr>
          <p:nvPr>
            <p:extLst>
              <p:ext uri="{D42A27DB-BD31-4B8C-83A1-F6EECF244321}">
                <p14:modId xmlns:p14="http://schemas.microsoft.com/office/powerpoint/2010/main" val="3220809411"/>
              </p:ext>
            </p:extLst>
          </p:nvPr>
        </p:nvGraphicFramePr>
        <p:xfrm>
          <a:off x="8688288" y="476672"/>
          <a:ext cx="3384376" cy="189797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a:t>
                      </a:r>
                      <a:r>
                        <a:rPr lang="ko-KR" altLang="en-US" sz="800" b="0" dirty="0" err="1">
                          <a:solidFill>
                            <a:schemeClr val="tx1"/>
                          </a:solidFill>
                          <a:latin typeface="+mn-ea"/>
                          <a:ea typeface="+mn-ea"/>
                          <a:sym typeface="맑은 고딕"/>
                        </a:rPr>
                        <a:t>자주묻는</a:t>
                      </a:r>
                      <a:r>
                        <a:rPr lang="ko-KR" altLang="en-US" sz="800" b="0" dirty="0">
                          <a:solidFill>
                            <a:schemeClr val="tx1"/>
                          </a:solidFill>
                          <a:latin typeface="+mn-ea"/>
                          <a:ea typeface="+mn-ea"/>
                          <a:sym typeface="맑은 고딕"/>
                        </a:rPr>
                        <a:t> 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트레이너들이 자주 묻는 질문들을 종합한 자료들을 볼 수 있는 화면으로 전환 합니다</a:t>
                      </a:r>
                      <a:r>
                        <a:rPr kumimoji="1" lang="en-US" altLang="ko-KR" sz="800" dirty="0">
                          <a:solidFill>
                            <a:schemeClr val="tx1"/>
                          </a:solidFill>
                          <a:latin typeface="+mn-ea"/>
                        </a:rPr>
                        <a:t>(Page138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138</a:t>
            </a:r>
          </a:p>
        </p:txBody>
      </p:sp>
      <p:pic>
        <p:nvPicPr>
          <p:cNvPr id="2" name="그림 1"/>
          <p:cNvPicPr>
            <a:picLocks noChangeAspect="1"/>
          </p:cNvPicPr>
          <p:nvPr/>
        </p:nvPicPr>
        <p:blipFill rotWithShape="1">
          <a:blip r:embed="rId2"/>
          <a:stretch>
            <a:fillRect/>
          </a:stretch>
        </p:blipFill>
        <p:spPr>
          <a:xfrm>
            <a:off x="263352" y="1124744"/>
            <a:ext cx="7992888" cy="4428623"/>
          </a:xfrm>
          <a:prstGeom prst="rect">
            <a:avLst/>
          </a:prstGeom>
        </p:spPr>
      </p:pic>
      <p:sp>
        <p:nvSpPr>
          <p:cNvPr id="9" name="타원 13"/>
          <p:cNvSpPr/>
          <p:nvPr/>
        </p:nvSpPr>
        <p:spPr>
          <a:xfrm>
            <a:off x="3431704" y="230263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7608168" y="116061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91998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graphicFrame>
        <p:nvGraphicFramePr>
          <p:cNvPr id="14" name="표 13">
            <a:extLst>
              <a:ext uri="{FF2B5EF4-FFF2-40B4-BE49-F238E27FC236}">
                <a16:creationId xmlns:a16="http://schemas.microsoft.com/office/drawing/2014/main" id="{0741A301-3A8F-4580-8136-DB4625F163E8}"/>
              </a:ext>
            </a:extLst>
          </p:cNvPr>
          <p:cNvGraphicFramePr>
            <a:graphicFrameLocks noGrp="1"/>
          </p:cNvGraphicFramePr>
          <p:nvPr>
            <p:extLst>
              <p:ext uri="{D42A27DB-BD31-4B8C-83A1-F6EECF244321}">
                <p14:modId xmlns:p14="http://schemas.microsoft.com/office/powerpoint/2010/main" val="2015532522"/>
              </p:ext>
            </p:extLst>
          </p:nvPr>
        </p:nvGraphicFramePr>
        <p:xfrm>
          <a:off x="8688288" y="476672"/>
          <a:ext cx="3384376" cy="189797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트레이너들이 </a:t>
                      </a:r>
                      <a:r>
                        <a:rPr lang="ko-KR" altLang="en-US" sz="800" b="0" dirty="0" err="1">
                          <a:solidFill>
                            <a:schemeClr val="tx1"/>
                          </a:solidFill>
                          <a:latin typeface="+mn-ea"/>
                          <a:ea typeface="+mn-ea"/>
                          <a:sym typeface="맑은 고딕"/>
                        </a:rPr>
                        <a:t>자주묻는</a:t>
                      </a:r>
                      <a:r>
                        <a:rPr lang="ko-KR" altLang="en-US" sz="800" b="0" dirty="0">
                          <a:solidFill>
                            <a:schemeClr val="tx1"/>
                          </a:solidFill>
                          <a:latin typeface="+mn-ea"/>
                          <a:ea typeface="+mn-ea"/>
                          <a:sym typeface="맑은 고딕"/>
                        </a:rPr>
                        <a:t> 질문들을 볼 수 있으며</a:t>
                      </a:r>
                      <a:r>
                        <a:rPr lang="en-US" altLang="ko-KR" sz="800" b="0" dirty="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문의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신고 게시판으로 이동이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회원들이 자주 묻는 질문들을 종합한 자료들을 볼 수 있는 화면으로 전환 합니다</a:t>
                      </a:r>
                      <a:r>
                        <a:rPr kumimoji="1" lang="en-US" altLang="ko-KR" sz="800" dirty="0">
                          <a:solidFill>
                            <a:schemeClr val="tx1"/>
                          </a:solidFill>
                          <a:latin typeface="+mn-ea"/>
                        </a:rPr>
                        <a:t>(Page137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문의 게시판으로 이동 합니다</a:t>
                      </a:r>
                      <a:r>
                        <a:rPr kumimoji="1" lang="en-US" altLang="ko-KR" sz="800" dirty="0">
                          <a:solidFill>
                            <a:schemeClr val="tx1"/>
                          </a:solidFill>
                          <a:latin typeface="+mn-ea"/>
                        </a:rPr>
                        <a:t>(Page139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QnABoard.jsp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139</a:t>
            </a:r>
          </a:p>
        </p:txBody>
      </p:sp>
      <p:pic>
        <p:nvPicPr>
          <p:cNvPr id="2" name="그림 1"/>
          <p:cNvPicPr>
            <a:picLocks noChangeAspect="1"/>
          </p:cNvPicPr>
          <p:nvPr/>
        </p:nvPicPr>
        <p:blipFill rotWithShape="1">
          <a:blip r:embed="rId2"/>
          <a:stretch>
            <a:fillRect/>
          </a:stretch>
        </p:blipFill>
        <p:spPr>
          <a:xfrm>
            <a:off x="911424" y="836712"/>
            <a:ext cx="7032521" cy="5430912"/>
          </a:xfrm>
          <a:prstGeom prst="rect">
            <a:avLst/>
          </a:prstGeom>
        </p:spPr>
      </p:pic>
      <p:sp>
        <p:nvSpPr>
          <p:cNvPr id="9" name="타원 13"/>
          <p:cNvSpPr/>
          <p:nvPr/>
        </p:nvSpPr>
        <p:spPr>
          <a:xfrm>
            <a:off x="2132865" y="26369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6456040" y="198884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157201" y="60932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3863752" y="616530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D7AD044E-ED1F-4287-80E3-AC375AF6F06A}"/>
              </a:ext>
            </a:extLst>
          </p:cNvPr>
          <p:cNvGraphicFramePr>
            <a:graphicFrameLocks noGrp="1"/>
          </p:cNvGraphicFramePr>
          <p:nvPr>
            <p:extLst>
              <p:ext uri="{D42A27DB-BD31-4B8C-83A1-F6EECF244321}">
                <p14:modId xmlns:p14="http://schemas.microsoft.com/office/powerpoint/2010/main" val="4259284509"/>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트레이너들의 질문들을 </a:t>
                      </a:r>
                      <a:r>
                        <a:rPr lang="ko-KR" altLang="en-US" sz="800" b="0" dirty="0" err="1">
                          <a:solidFill>
                            <a:schemeClr val="tx1"/>
                          </a:solidFill>
                          <a:latin typeface="+mn-ea"/>
                          <a:ea typeface="+mn-ea"/>
                          <a:sym typeface="맑은 고딕"/>
                        </a:rPr>
                        <a:t>모아놓은</a:t>
                      </a:r>
                      <a:r>
                        <a:rPr lang="ko-KR" altLang="en-US" sz="800" b="0" dirty="0">
                          <a:solidFill>
                            <a:schemeClr val="tx1"/>
                          </a:solidFill>
                          <a:latin typeface="+mn-ea"/>
                          <a:ea typeface="+mn-ea"/>
                          <a:sym typeface="맑은 고딕"/>
                        </a:rPr>
                        <a:t> 게시판입니다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자유롭게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볼 수 있으며 </a:t>
                      </a: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작성할 수 있는 페이지로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이동할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상세보기 페이지로 이동 합니다</a:t>
                      </a:r>
                      <a:r>
                        <a:rPr kumimoji="1" lang="en-US" altLang="ko-KR" sz="800" dirty="0">
                          <a:solidFill>
                            <a:schemeClr val="tx1"/>
                          </a:solidFill>
                          <a:latin typeface="+mn-ea"/>
                        </a:rPr>
                        <a:t>(Page141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 작성 페이지로 이동 합니다</a:t>
                      </a:r>
                      <a:r>
                        <a:rPr lang="en-US" altLang="ko-KR" sz="800" b="0" dirty="0">
                          <a:latin typeface="+mn-ea"/>
                          <a:ea typeface="+mn-ea"/>
                        </a:rPr>
                        <a:t>(Page140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결제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393414557"/>
              </p:ext>
            </p:extLst>
          </p:nvPr>
        </p:nvGraphicFramePr>
        <p:xfrm>
          <a:off x="452672" y="1268758"/>
          <a:ext cx="11115937" cy="5328594"/>
        </p:xfrm>
        <a:graphic>
          <a:graphicData uri="http://schemas.openxmlformats.org/drawingml/2006/table">
            <a:tbl>
              <a:tblPr>
                <a:tableStyleId>{5C22544A-7EE6-4342-B048-85BDC9FD1C3A}</a:tableStyleId>
              </a:tblPr>
              <a:tblGrid>
                <a:gridCol w="1227623">
                  <a:extLst>
                    <a:ext uri="{9D8B030D-6E8A-4147-A177-3AD203B41FA5}">
                      <a16:colId xmlns:a16="http://schemas.microsoft.com/office/drawing/2014/main" val="554055183"/>
                    </a:ext>
                  </a:extLst>
                </a:gridCol>
                <a:gridCol w="4415705">
                  <a:extLst>
                    <a:ext uri="{9D8B030D-6E8A-4147-A177-3AD203B41FA5}">
                      <a16:colId xmlns:a16="http://schemas.microsoft.com/office/drawing/2014/main" val="20000"/>
                    </a:ext>
                  </a:extLst>
                </a:gridCol>
                <a:gridCol w="5472609">
                  <a:extLst>
                    <a:ext uri="{9D8B030D-6E8A-4147-A177-3AD203B41FA5}">
                      <a16:colId xmlns:a16="http://schemas.microsoft.com/office/drawing/2014/main" val="926946106"/>
                    </a:ext>
                  </a:extLst>
                </a:gridCol>
              </a:tblGrid>
              <a:tr h="302521">
                <a:tc rowSpan="2">
                  <a:txBody>
                    <a:bodyPr/>
                    <a:lstStyle/>
                    <a:p>
                      <a:pPr algn="ctr" latinLnBrk="1"/>
                      <a:r>
                        <a:rPr lang="en-US" altLang="ko-KR" sz="1000" b="1" dirty="0" err="1">
                          <a:solidFill>
                            <a:schemeClr val="tx1"/>
                          </a:solidFill>
                        </a:rPr>
                        <a:t>handoverPoint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충전하기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결제하기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26073">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235649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a:t>
            </a:fld>
            <a:endParaRPr lang="ko-KR" altLang="en-US" sz="900" dirty="0"/>
          </a:p>
        </p:txBody>
      </p:sp>
      <p:sp>
        <p:nvSpPr>
          <p:cNvPr id="54" name="순서도: 문서 4">
            <a:extLst>
              <a:ext uri="{FF2B5EF4-FFF2-40B4-BE49-F238E27FC236}">
                <a16:creationId xmlns:a16="http://schemas.microsoft.com/office/drawing/2014/main" id="{48A9FD7C-A8AE-4B84-ADB8-879A1A4A0FC1}"/>
              </a:ext>
            </a:extLst>
          </p:cNvPr>
          <p:cNvSpPr/>
          <p:nvPr/>
        </p:nvSpPr>
        <p:spPr>
          <a:xfrm>
            <a:off x="2788022" y="290603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grpSp>
        <p:nvGrpSpPr>
          <p:cNvPr id="71" name="그룹 70">
            <a:extLst>
              <a:ext uri="{FF2B5EF4-FFF2-40B4-BE49-F238E27FC236}">
                <a16:creationId xmlns:a16="http://schemas.microsoft.com/office/drawing/2014/main" id="{185ACE03-237B-413D-9927-57D063CFB831}"/>
              </a:ext>
            </a:extLst>
          </p:cNvPr>
          <p:cNvGrpSpPr/>
          <p:nvPr/>
        </p:nvGrpSpPr>
        <p:grpSpPr>
          <a:xfrm>
            <a:off x="6216301" y="3551447"/>
            <a:ext cx="1660913" cy="794305"/>
            <a:chOff x="9696400" y="4265099"/>
            <a:chExt cx="1474520" cy="642182"/>
          </a:xfrm>
        </p:grpSpPr>
        <p:sp>
          <p:nvSpPr>
            <p:cNvPr id="73" name="순서도: 처리 72">
              <a:extLst>
                <a:ext uri="{FF2B5EF4-FFF2-40B4-BE49-F238E27FC236}">
                  <a16:creationId xmlns:a16="http://schemas.microsoft.com/office/drawing/2014/main" id="{BC470A47-B5FD-4F48-9C1A-6B127E566A0A}"/>
                </a:ext>
              </a:extLst>
            </p:cNvPr>
            <p:cNvSpPr/>
            <p:nvPr/>
          </p:nvSpPr>
          <p:spPr>
            <a:xfrm>
              <a:off x="9696400" y="4265099"/>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포인트가 부족합니다</a:t>
              </a:r>
              <a:r>
                <a:rPr lang="en-US" altLang="ko-KR" sz="800" dirty="0">
                  <a:solidFill>
                    <a:schemeClr val="tx1"/>
                  </a:solidFill>
                  <a:latin typeface="+mn-ea"/>
                </a:rPr>
                <a:t>.</a:t>
              </a:r>
            </a:p>
          </p:txBody>
        </p:sp>
        <p:sp>
          <p:nvSpPr>
            <p:cNvPr id="74" name="사각형: 둥근 모서리 62">
              <a:extLst>
                <a:ext uri="{FF2B5EF4-FFF2-40B4-BE49-F238E27FC236}">
                  <a16:creationId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76" name="직사각형 75">
            <a:extLst>
              <a:ext uri="{FF2B5EF4-FFF2-40B4-BE49-F238E27FC236}">
                <a16:creationId xmlns:a16="http://schemas.microsoft.com/office/drawing/2014/main" id="{A0062BDB-5397-40F5-BB5B-EB85526390D4}"/>
              </a:ext>
            </a:extLst>
          </p:cNvPr>
          <p:cNvSpPr/>
          <p:nvPr/>
        </p:nvSpPr>
        <p:spPr>
          <a:xfrm>
            <a:off x="7965370" y="299999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8" name="직사각형 77">
            <a:extLst>
              <a:ext uri="{FF2B5EF4-FFF2-40B4-BE49-F238E27FC236}">
                <a16:creationId xmlns:a16="http://schemas.microsoft.com/office/drawing/2014/main" id="{2D1C46D2-4ED0-46C2-9C58-634B055A1470}"/>
              </a:ext>
            </a:extLst>
          </p:cNvPr>
          <p:cNvSpPr/>
          <p:nvPr/>
        </p:nvSpPr>
        <p:spPr>
          <a:xfrm>
            <a:off x="9307036" y="3454130"/>
            <a:ext cx="426720" cy="338554"/>
          </a:xfrm>
          <a:prstGeom prst="rect">
            <a:avLst/>
          </a:prstGeom>
        </p:spPr>
        <p:txBody>
          <a:bodyPr wrap="none">
            <a:spAutoFit/>
          </a:bodyPr>
          <a:lstStyle/>
          <a:p>
            <a:r>
              <a:rPr lang="en-US" altLang="ko-KR" sz="800" dirty="0">
                <a:solidFill>
                  <a:srgbClr val="FF0000"/>
                </a:solidFill>
              </a:rPr>
              <a:t>YES</a:t>
            </a:r>
          </a:p>
          <a:p>
            <a:r>
              <a:rPr lang="en-US" altLang="ko-KR" sz="800" dirty="0"/>
              <a:t>point</a:t>
            </a:r>
            <a:endParaRPr lang="ko-KR" altLang="en-US" sz="800" dirty="0"/>
          </a:p>
        </p:txBody>
      </p:sp>
      <p:cxnSp>
        <p:nvCxnSpPr>
          <p:cNvPr id="51" name="직선 화살표 연결선 50">
            <a:extLst>
              <a:ext uri="{FF2B5EF4-FFF2-40B4-BE49-F238E27FC236}">
                <a16:creationId xmlns:a16="http://schemas.microsoft.com/office/drawing/2014/main" id="{5BE69595-DD77-4266-B1EB-A1D04E8359F0}"/>
              </a:ext>
            </a:extLst>
          </p:cNvPr>
          <p:cNvCxnSpPr>
            <a:cxnSpLocks/>
            <a:stCxn id="54" idx="2"/>
            <a:endCxn id="53" idx="0"/>
          </p:cNvCxnSpPr>
          <p:nvPr/>
        </p:nvCxnSpPr>
        <p:spPr>
          <a:xfrm>
            <a:off x="3701474" y="3156484"/>
            <a:ext cx="542" cy="3089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6BB799FC-99BE-4941-9617-D7C0274AC18B}"/>
              </a:ext>
            </a:extLst>
          </p:cNvPr>
          <p:cNvSpPr/>
          <p:nvPr/>
        </p:nvSpPr>
        <p:spPr>
          <a:xfrm>
            <a:off x="3035942" y="346539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충전하기</a:t>
            </a:r>
          </a:p>
        </p:txBody>
      </p:sp>
      <p:sp>
        <p:nvSpPr>
          <p:cNvPr id="209" name="직사각형 208">
            <a:extLst>
              <a:ext uri="{FF2B5EF4-FFF2-40B4-BE49-F238E27FC236}">
                <a16:creationId xmlns:a16="http://schemas.microsoft.com/office/drawing/2014/main" id="{54A17732-9439-4D16-9ED1-3AE6FBE00A61}"/>
              </a:ext>
            </a:extLst>
          </p:cNvPr>
          <p:cNvSpPr/>
          <p:nvPr/>
        </p:nvSpPr>
        <p:spPr>
          <a:xfrm>
            <a:off x="10682262" y="4976072"/>
            <a:ext cx="790601" cy="461665"/>
          </a:xfrm>
          <a:prstGeom prst="rect">
            <a:avLst/>
          </a:prstGeom>
        </p:spPr>
        <p:txBody>
          <a:bodyPr wrap="none">
            <a:spAutoFit/>
          </a:bodyPr>
          <a:lstStyle/>
          <a:p>
            <a:r>
              <a:rPr lang="en-US" altLang="ko-KR" sz="800" dirty="0"/>
              <a:t>DG_MEMBER</a:t>
            </a:r>
          </a:p>
          <a:p>
            <a:r>
              <a:rPr lang="en-US" altLang="ko-KR" sz="800" dirty="0"/>
              <a:t>DG_TRAINER</a:t>
            </a:r>
          </a:p>
          <a:p>
            <a:r>
              <a:rPr lang="en-US" altLang="ko-KR" sz="800" dirty="0"/>
              <a:t>DG_TRADE</a:t>
            </a:r>
          </a:p>
        </p:txBody>
      </p:sp>
      <p:pic>
        <p:nvPicPr>
          <p:cNvPr id="210" name="그림 209" descr="모니터, 컴퓨터이(가) 표시된 사진&#10;&#10;자동 생성된 설명">
            <a:extLst>
              <a:ext uri="{FF2B5EF4-FFF2-40B4-BE49-F238E27FC236}">
                <a16:creationId xmlns:a16="http://schemas.microsoft.com/office/drawing/2014/main" id="{8EDDB221-87C1-49CC-82DA-29CAD00EB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1515" y="4541098"/>
            <a:ext cx="611352" cy="586336"/>
          </a:xfrm>
          <a:prstGeom prst="rect">
            <a:avLst/>
          </a:prstGeom>
        </p:spPr>
      </p:pic>
      <p:cxnSp>
        <p:nvCxnSpPr>
          <p:cNvPr id="211" name="직선 화살표 연결선 210">
            <a:extLst>
              <a:ext uri="{FF2B5EF4-FFF2-40B4-BE49-F238E27FC236}">
                <a16:creationId xmlns:a16="http://schemas.microsoft.com/office/drawing/2014/main" id="{51F7CB1F-5717-46E3-960A-E3CA5A3AC5DA}"/>
              </a:ext>
            </a:extLst>
          </p:cNvPr>
          <p:cNvCxnSpPr/>
          <p:nvPr/>
        </p:nvCxnSpPr>
        <p:spPr>
          <a:xfrm>
            <a:off x="10352440" y="4990879"/>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id="{1EB5FC44-3084-41C8-A1C4-EAA5848988BF}"/>
              </a:ext>
            </a:extLst>
          </p:cNvPr>
          <p:cNvCxnSpPr/>
          <p:nvPr/>
        </p:nvCxnSpPr>
        <p:spPr>
          <a:xfrm flipH="1">
            <a:off x="10303513" y="4846863"/>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67" name="순서도: 판단 66">
            <a:extLst>
              <a:ext uri="{FF2B5EF4-FFF2-40B4-BE49-F238E27FC236}">
                <a16:creationId xmlns:a16="http://schemas.microsoft.com/office/drawing/2014/main" id="{2488ACF1-1194-4A5A-A388-595512FDC646}"/>
              </a:ext>
            </a:extLst>
          </p:cNvPr>
          <p:cNvSpPr/>
          <p:nvPr/>
        </p:nvSpPr>
        <p:spPr>
          <a:xfrm>
            <a:off x="2711364" y="4039585"/>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Payment.rv</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4C0942BB-7F0E-462A-B803-5748457F4010}"/>
              </a:ext>
            </a:extLst>
          </p:cNvPr>
          <p:cNvCxnSpPr>
            <a:cxnSpLocks/>
            <a:stCxn id="53" idx="2"/>
          </p:cNvCxnSpPr>
          <p:nvPr/>
        </p:nvCxnSpPr>
        <p:spPr>
          <a:xfrm flipH="1">
            <a:off x="3701474" y="3772801"/>
            <a:ext cx="542" cy="26678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5E96B805-275F-4557-A094-75B219408FBA}"/>
              </a:ext>
            </a:extLst>
          </p:cNvPr>
          <p:cNvSpPr/>
          <p:nvPr/>
        </p:nvSpPr>
        <p:spPr>
          <a:xfrm>
            <a:off x="5011089" y="4308861"/>
            <a:ext cx="790601" cy="338554"/>
          </a:xfrm>
          <a:prstGeom prst="rect">
            <a:avLst/>
          </a:prstGeom>
        </p:spPr>
        <p:txBody>
          <a:bodyPr wrap="none">
            <a:spAutoFit/>
          </a:bodyPr>
          <a:lstStyle/>
          <a:p>
            <a:r>
              <a:rPr lang="en-US" altLang="ko-KR" sz="800" dirty="0"/>
              <a:t>DG_TRAINER</a:t>
            </a:r>
          </a:p>
          <a:p>
            <a:r>
              <a:rPr lang="en-US" altLang="ko-KR" sz="800" dirty="0"/>
              <a:t>DG_MEMBER</a:t>
            </a:r>
          </a:p>
        </p:txBody>
      </p:sp>
      <p:pic>
        <p:nvPicPr>
          <p:cNvPr id="79" name="그림 78" descr="모니터, 컴퓨터이(가) 표시된 사진&#10;&#10;자동 생성된 설명">
            <a:extLst>
              <a:ext uri="{FF2B5EF4-FFF2-40B4-BE49-F238E27FC236}">
                <a16:creationId xmlns:a16="http://schemas.microsoft.com/office/drawing/2014/main" id="{72B697A4-4A08-4C28-B085-972FA1A905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0342" y="3873887"/>
            <a:ext cx="611352" cy="586336"/>
          </a:xfrm>
          <a:prstGeom prst="rect">
            <a:avLst/>
          </a:prstGeom>
        </p:spPr>
      </p:pic>
      <p:cxnSp>
        <p:nvCxnSpPr>
          <p:cNvPr id="85" name="직선 화살표 연결선 84">
            <a:extLst>
              <a:ext uri="{FF2B5EF4-FFF2-40B4-BE49-F238E27FC236}">
                <a16:creationId xmlns:a16="http://schemas.microsoft.com/office/drawing/2014/main" id="{8A53B7F7-42A2-4719-AD3F-3847432C4167}"/>
              </a:ext>
            </a:extLst>
          </p:cNvPr>
          <p:cNvCxnSpPr/>
          <p:nvPr/>
        </p:nvCxnSpPr>
        <p:spPr>
          <a:xfrm>
            <a:off x="4681267" y="432366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6" name="직선 화살표 연결선 85">
            <a:extLst>
              <a:ext uri="{FF2B5EF4-FFF2-40B4-BE49-F238E27FC236}">
                <a16:creationId xmlns:a16="http://schemas.microsoft.com/office/drawing/2014/main" id="{BE7C73EB-B164-4ED5-AC00-2AA673783D67}"/>
              </a:ext>
            </a:extLst>
          </p:cNvPr>
          <p:cNvCxnSpPr/>
          <p:nvPr/>
        </p:nvCxnSpPr>
        <p:spPr>
          <a:xfrm flipH="1">
            <a:off x="4632340" y="417965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88" name="직사각형 87">
            <a:extLst>
              <a:ext uri="{FF2B5EF4-FFF2-40B4-BE49-F238E27FC236}">
                <a16:creationId xmlns:a16="http://schemas.microsoft.com/office/drawing/2014/main" id="{A42F27BB-B188-4504-81EB-E3F26F7D81A9}"/>
              </a:ext>
            </a:extLst>
          </p:cNvPr>
          <p:cNvSpPr/>
          <p:nvPr/>
        </p:nvSpPr>
        <p:spPr>
          <a:xfrm>
            <a:off x="2397622" y="403702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0" name="직사각형 89">
            <a:extLst>
              <a:ext uri="{FF2B5EF4-FFF2-40B4-BE49-F238E27FC236}">
                <a16:creationId xmlns:a16="http://schemas.microsoft.com/office/drawing/2014/main" id="{6E15D70B-34F3-4D7C-AD82-06DB852FFDD8}"/>
              </a:ext>
            </a:extLst>
          </p:cNvPr>
          <p:cNvSpPr/>
          <p:nvPr/>
        </p:nvSpPr>
        <p:spPr>
          <a:xfrm>
            <a:off x="1847528" y="409620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1" name="직선 화살표 연결선 90">
            <a:extLst>
              <a:ext uri="{FF2B5EF4-FFF2-40B4-BE49-F238E27FC236}">
                <a16:creationId xmlns:a16="http://schemas.microsoft.com/office/drawing/2014/main" id="{AF99DDE9-8CBE-4E4E-9681-42BC73B17AD2}"/>
              </a:ext>
            </a:extLst>
          </p:cNvPr>
          <p:cNvCxnSpPr>
            <a:cxnSpLocks/>
            <a:stCxn id="67" idx="1"/>
            <a:endCxn id="90" idx="3"/>
          </p:cNvCxnSpPr>
          <p:nvPr/>
        </p:nvCxnSpPr>
        <p:spPr>
          <a:xfrm flipH="1">
            <a:off x="2379193" y="4249904"/>
            <a:ext cx="33217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85DF14F-53BC-4CEA-9F8C-19E3D380469D}"/>
              </a:ext>
            </a:extLst>
          </p:cNvPr>
          <p:cNvCxnSpPr>
            <a:cxnSpLocks/>
            <a:stCxn id="67" idx="2"/>
            <a:endCxn id="95" idx="0"/>
          </p:cNvCxnSpPr>
          <p:nvPr/>
        </p:nvCxnSpPr>
        <p:spPr>
          <a:xfrm>
            <a:off x="3701474" y="4460223"/>
            <a:ext cx="0" cy="2847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E8F8CC3F-F233-4BD7-930D-BED421594E29}"/>
              </a:ext>
            </a:extLst>
          </p:cNvPr>
          <p:cNvSpPr/>
          <p:nvPr/>
        </p:nvSpPr>
        <p:spPr>
          <a:xfrm>
            <a:off x="3676243" y="448341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5" name="순서도: 문서 4">
            <a:extLst>
              <a:ext uri="{FF2B5EF4-FFF2-40B4-BE49-F238E27FC236}">
                <a16:creationId xmlns:a16="http://schemas.microsoft.com/office/drawing/2014/main" id="{7116336E-EC2A-48BE-915C-FAA0A6823BE7}"/>
              </a:ext>
            </a:extLst>
          </p:cNvPr>
          <p:cNvSpPr/>
          <p:nvPr/>
        </p:nvSpPr>
        <p:spPr>
          <a:xfrm>
            <a:off x="2788022" y="474499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payment.jsp</a:t>
            </a:r>
            <a:endParaRPr lang="en-US" altLang="ko-KR" sz="800" dirty="0">
              <a:solidFill>
                <a:schemeClr val="tx1"/>
              </a:solidFill>
              <a:latin typeface="+mn-ea"/>
            </a:endParaRPr>
          </a:p>
        </p:txBody>
      </p:sp>
      <p:sp>
        <p:nvSpPr>
          <p:cNvPr id="96" name="순서도: 문서 4">
            <a:extLst>
              <a:ext uri="{FF2B5EF4-FFF2-40B4-BE49-F238E27FC236}">
                <a16:creationId xmlns:a16="http://schemas.microsoft.com/office/drawing/2014/main" id="{E4A2686D-EDF7-447F-8CC2-D39086985744}"/>
              </a:ext>
            </a:extLst>
          </p:cNvPr>
          <p:cNvSpPr/>
          <p:nvPr/>
        </p:nvSpPr>
        <p:spPr>
          <a:xfrm>
            <a:off x="8369444"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97" name="직선 화살표 연결선 96">
            <a:extLst>
              <a:ext uri="{FF2B5EF4-FFF2-40B4-BE49-F238E27FC236}">
                <a16:creationId xmlns:a16="http://schemas.microsoft.com/office/drawing/2014/main" id="{CAC8F312-FB59-4433-BC68-7D24505ABCC5}"/>
              </a:ext>
            </a:extLst>
          </p:cNvPr>
          <p:cNvCxnSpPr>
            <a:cxnSpLocks/>
            <a:stCxn id="96" idx="2"/>
            <a:endCxn id="99" idx="0"/>
          </p:cNvCxnSpPr>
          <p:nvPr/>
        </p:nvCxnSpPr>
        <p:spPr>
          <a:xfrm flipH="1">
            <a:off x="9282354" y="2743349"/>
            <a:ext cx="542" cy="2931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순서도: 판단 98">
            <a:extLst>
              <a:ext uri="{FF2B5EF4-FFF2-40B4-BE49-F238E27FC236}">
                <a16:creationId xmlns:a16="http://schemas.microsoft.com/office/drawing/2014/main" id="{4187FE61-4659-487D-AEF5-4390FF3F9293}"/>
              </a:ext>
            </a:extLst>
          </p:cNvPr>
          <p:cNvSpPr/>
          <p:nvPr/>
        </p:nvSpPr>
        <p:spPr>
          <a:xfrm>
            <a:off x="8292244" y="303645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Confirm</a:t>
            </a:r>
          </a:p>
          <a:p>
            <a:pPr algn="ctr"/>
            <a:r>
              <a:rPr lang="en-US" altLang="ko-KR" sz="800" dirty="0">
                <a:solidFill>
                  <a:schemeClr val="tx1"/>
                </a:solidFill>
              </a:rPr>
              <a:t>(</a:t>
            </a:r>
            <a:r>
              <a:rPr lang="ko-KR" altLang="en-US" sz="800" dirty="0">
                <a:solidFill>
                  <a:schemeClr val="tx1"/>
                </a:solidFill>
              </a:rPr>
              <a:t>트레이너 정보를 </a:t>
            </a:r>
            <a:endParaRPr lang="en-US" altLang="ko-KR" sz="800" dirty="0">
              <a:solidFill>
                <a:schemeClr val="tx1"/>
              </a:solidFill>
            </a:endParaRPr>
          </a:p>
          <a:p>
            <a:pPr algn="ctr"/>
            <a:r>
              <a:rPr lang="ko-KR" altLang="en-US" sz="800" dirty="0">
                <a:solidFill>
                  <a:schemeClr val="tx1"/>
                </a:solidFill>
              </a:rPr>
              <a:t>확인하셨나요</a:t>
            </a:r>
            <a:r>
              <a:rPr lang="en-US" altLang="ko-KR" sz="800" dirty="0">
                <a:solidFill>
                  <a:schemeClr val="tx1"/>
                </a:solidFill>
              </a:rPr>
              <a:t>?)</a:t>
            </a:r>
            <a:endParaRPr lang="ko-KR" altLang="en-US" sz="800" dirty="0">
              <a:solidFill>
                <a:schemeClr val="tx1"/>
              </a:solidFill>
            </a:endParaRPr>
          </a:p>
        </p:txBody>
      </p:sp>
      <p:cxnSp>
        <p:nvCxnSpPr>
          <p:cNvPr id="23" name="연결선: 꺾임 22">
            <a:extLst>
              <a:ext uri="{FF2B5EF4-FFF2-40B4-BE49-F238E27FC236}">
                <a16:creationId xmlns:a16="http://schemas.microsoft.com/office/drawing/2014/main" id="{4AFB4AB9-2527-43D0-809E-AE2366104BD8}"/>
              </a:ext>
            </a:extLst>
          </p:cNvPr>
          <p:cNvCxnSpPr>
            <a:stCxn id="99" idx="1"/>
            <a:endCxn id="96" idx="1"/>
          </p:cNvCxnSpPr>
          <p:nvPr/>
        </p:nvCxnSpPr>
        <p:spPr>
          <a:xfrm rot="10800000" flipH="1">
            <a:off x="8292244" y="2626988"/>
            <a:ext cx="77200" cy="619790"/>
          </a:xfrm>
          <a:prstGeom prst="bentConnector3">
            <a:avLst>
              <a:gd name="adj1" fmla="val -491712"/>
            </a:avLst>
          </a:prstGeom>
          <a:ln>
            <a:tailEnd type="triangle"/>
          </a:ln>
        </p:spPr>
        <p:style>
          <a:lnRef idx="1">
            <a:schemeClr val="dk1"/>
          </a:lnRef>
          <a:fillRef idx="0">
            <a:schemeClr val="dk1"/>
          </a:fillRef>
          <a:effectRef idx="0">
            <a:schemeClr val="dk1"/>
          </a:effectRef>
          <a:fontRef idx="minor">
            <a:schemeClr val="tx1"/>
          </a:fontRef>
        </p:style>
      </p:cxnSp>
      <p:sp>
        <p:nvSpPr>
          <p:cNvPr id="102" name="순서도: 판단 101">
            <a:extLst>
              <a:ext uri="{FF2B5EF4-FFF2-40B4-BE49-F238E27FC236}">
                <a16:creationId xmlns:a16="http://schemas.microsoft.com/office/drawing/2014/main" id="{967FCC12-1071-404D-9FCD-426E0A746A05}"/>
              </a:ext>
            </a:extLst>
          </p:cNvPr>
          <p:cNvSpPr/>
          <p:nvPr/>
        </p:nvSpPr>
        <p:spPr>
          <a:xfrm>
            <a:off x="8292244" y="374277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03" name="직선 화살표 연결선 102">
            <a:extLst>
              <a:ext uri="{FF2B5EF4-FFF2-40B4-BE49-F238E27FC236}">
                <a16:creationId xmlns:a16="http://schemas.microsoft.com/office/drawing/2014/main" id="{94C526E7-6EFF-494A-808B-1D642EA0E067}"/>
              </a:ext>
            </a:extLst>
          </p:cNvPr>
          <p:cNvCxnSpPr>
            <a:cxnSpLocks/>
            <a:stCxn id="99" idx="2"/>
            <a:endCxn id="102" idx="0"/>
          </p:cNvCxnSpPr>
          <p:nvPr/>
        </p:nvCxnSpPr>
        <p:spPr>
          <a:xfrm>
            <a:off x="9282354" y="3457097"/>
            <a:ext cx="0" cy="2856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FD38BAD-7F67-496E-9802-47EB5D01A2F0}"/>
              </a:ext>
            </a:extLst>
          </p:cNvPr>
          <p:cNvCxnSpPr>
            <a:cxnSpLocks/>
            <a:stCxn id="102" idx="1"/>
            <a:endCxn id="73" idx="3"/>
          </p:cNvCxnSpPr>
          <p:nvPr/>
        </p:nvCxnSpPr>
        <p:spPr>
          <a:xfrm flipH="1" flipV="1">
            <a:off x="7877214" y="3948600"/>
            <a:ext cx="415030" cy="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7" name="연결선: 꺾임 106">
            <a:extLst>
              <a:ext uri="{FF2B5EF4-FFF2-40B4-BE49-F238E27FC236}">
                <a16:creationId xmlns:a16="http://schemas.microsoft.com/office/drawing/2014/main" id="{A89F064D-2B08-4351-AA94-594026C67F2B}"/>
              </a:ext>
            </a:extLst>
          </p:cNvPr>
          <p:cNvCxnSpPr>
            <a:cxnSpLocks/>
            <a:stCxn id="73" idx="0"/>
            <a:endCxn id="96" idx="1"/>
          </p:cNvCxnSpPr>
          <p:nvPr/>
        </p:nvCxnSpPr>
        <p:spPr>
          <a:xfrm rot="5400000" flipH="1" flipV="1">
            <a:off x="7245872" y="2427875"/>
            <a:ext cx="924459" cy="13226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1" name="직사각형 110">
            <a:extLst>
              <a:ext uri="{FF2B5EF4-FFF2-40B4-BE49-F238E27FC236}">
                <a16:creationId xmlns:a16="http://schemas.microsoft.com/office/drawing/2014/main" id="{F84D41C9-FFA2-4290-B44F-2BC7511854B9}"/>
              </a:ext>
            </a:extLst>
          </p:cNvPr>
          <p:cNvSpPr/>
          <p:nvPr/>
        </p:nvSpPr>
        <p:spPr>
          <a:xfrm>
            <a:off x="7919616" y="370873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7" name="직사각형 116">
            <a:extLst>
              <a:ext uri="{FF2B5EF4-FFF2-40B4-BE49-F238E27FC236}">
                <a16:creationId xmlns:a16="http://schemas.microsoft.com/office/drawing/2014/main" id="{F722EF1D-30E1-4FC3-9DCF-3FBBC56F3429}"/>
              </a:ext>
            </a:extLst>
          </p:cNvPr>
          <p:cNvSpPr/>
          <p:nvPr/>
        </p:nvSpPr>
        <p:spPr>
          <a:xfrm>
            <a:off x="9257252" y="4223517"/>
            <a:ext cx="364202" cy="338554"/>
          </a:xfrm>
          <a:prstGeom prst="rect">
            <a:avLst/>
          </a:prstGeom>
        </p:spPr>
        <p:txBody>
          <a:bodyPr wrap="none">
            <a:spAutoFit/>
          </a:bodyPr>
          <a:lstStyle/>
          <a:p>
            <a:r>
              <a:rPr lang="en-US" altLang="ko-KR" sz="800" dirty="0">
                <a:solidFill>
                  <a:srgbClr val="FF0000"/>
                </a:solidFill>
              </a:rPr>
              <a:t>YES</a:t>
            </a:r>
          </a:p>
          <a:p>
            <a:r>
              <a:rPr lang="en-US" altLang="ko-KR" sz="800" dirty="0"/>
              <a:t>ajax</a:t>
            </a:r>
            <a:endParaRPr lang="ko-KR" altLang="en-US" sz="800" dirty="0"/>
          </a:p>
        </p:txBody>
      </p:sp>
      <p:cxnSp>
        <p:nvCxnSpPr>
          <p:cNvPr id="118" name="직선 화살표 연결선 117">
            <a:extLst>
              <a:ext uri="{FF2B5EF4-FFF2-40B4-BE49-F238E27FC236}">
                <a16:creationId xmlns:a16="http://schemas.microsoft.com/office/drawing/2014/main" id="{9EB71DAF-DD03-4E6F-9126-81593B6E7ABB}"/>
              </a:ext>
            </a:extLst>
          </p:cNvPr>
          <p:cNvCxnSpPr>
            <a:cxnSpLocks/>
            <a:stCxn id="102" idx="2"/>
            <a:endCxn id="122" idx="0"/>
          </p:cNvCxnSpPr>
          <p:nvPr/>
        </p:nvCxnSpPr>
        <p:spPr>
          <a:xfrm>
            <a:off x="9282354" y="4163411"/>
            <a:ext cx="0" cy="5408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2" name="순서도: 판단 121">
            <a:extLst>
              <a:ext uri="{FF2B5EF4-FFF2-40B4-BE49-F238E27FC236}">
                <a16:creationId xmlns:a16="http://schemas.microsoft.com/office/drawing/2014/main" id="{04E2565B-2077-4B55-9FC9-79DB06E292D1}"/>
              </a:ext>
            </a:extLst>
          </p:cNvPr>
          <p:cNvSpPr/>
          <p:nvPr/>
        </p:nvSpPr>
        <p:spPr>
          <a:xfrm>
            <a:off x="8292244" y="470424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HandOverPoint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sp>
        <p:nvSpPr>
          <p:cNvPr id="126" name="직사각형 125">
            <a:extLst>
              <a:ext uri="{FF2B5EF4-FFF2-40B4-BE49-F238E27FC236}">
                <a16:creationId xmlns:a16="http://schemas.microsoft.com/office/drawing/2014/main" id="{5C0FE319-2C4D-49C0-B590-8B55A44985C4}"/>
              </a:ext>
            </a:extLst>
          </p:cNvPr>
          <p:cNvSpPr/>
          <p:nvPr/>
        </p:nvSpPr>
        <p:spPr>
          <a:xfrm>
            <a:off x="7939866" y="468372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7" name="직사각형 126">
            <a:extLst>
              <a:ext uri="{FF2B5EF4-FFF2-40B4-BE49-F238E27FC236}">
                <a16:creationId xmlns:a16="http://schemas.microsoft.com/office/drawing/2014/main" id="{8CE73EC7-84C1-4F17-A9CE-B698C240B631}"/>
              </a:ext>
            </a:extLst>
          </p:cNvPr>
          <p:cNvSpPr/>
          <p:nvPr/>
        </p:nvSpPr>
        <p:spPr>
          <a:xfrm>
            <a:off x="7399187" y="476085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8" name="직선 화살표 연결선 127">
            <a:extLst>
              <a:ext uri="{FF2B5EF4-FFF2-40B4-BE49-F238E27FC236}">
                <a16:creationId xmlns:a16="http://schemas.microsoft.com/office/drawing/2014/main" id="{04300BF1-6B9E-4AEF-9C65-2666A2B1D8CA}"/>
              </a:ext>
            </a:extLst>
          </p:cNvPr>
          <p:cNvCxnSpPr>
            <a:cxnSpLocks/>
            <a:stCxn id="122" idx="1"/>
            <a:endCxn id="127" idx="3"/>
          </p:cNvCxnSpPr>
          <p:nvPr/>
        </p:nvCxnSpPr>
        <p:spPr>
          <a:xfrm flipH="1">
            <a:off x="7930852" y="4914562"/>
            <a:ext cx="361392"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29AE6B5F-91B9-4931-9C29-106519C58750}"/>
              </a:ext>
            </a:extLst>
          </p:cNvPr>
          <p:cNvSpPr/>
          <p:nvPr/>
        </p:nvSpPr>
        <p:spPr>
          <a:xfrm>
            <a:off x="9309722" y="512488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35" name="직사각형 134">
            <a:extLst>
              <a:ext uri="{FF2B5EF4-FFF2-40B4-BE49-F238E27FC236}">
                <a16:creationId xmlns:a16="http://schemas.microsoft.com/office/drawing/2014/main" id="{0CBEECA2-7902-4B84-9E79-0696ADE7BBE6}"/>
              </a:ext>
            </a:extLst>
          </p:cNvPr>
          <p:cNvSpPr/>
          <p:nvPr/>
        </p:nvSpPr>
        <p:spPr>
          <a:xfrm>
            <a:off x="8616280" y="5358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종료하기</a:t>
            </a:r>
          </a:p>
        </p:txBody>
      </p:sp>
      <p:cxnSp>
        <p:nvCxnSpPr>
          <p:cNvPr id="136" name="직선 화살표 연결선 135">
            <a:extLst>
              <a:ext uri="{FF2B5EF4-FFF2-40B4-BE49-F238E27FC236}">
                <a16:creationId xmlns:a16="http://schemas.microsoft.com/office/drawing/2014/main" id="{F8E703D1-A72C-4406-AB05-8EDC4C0BB05E}"/>
              </a:ext>
            </a:extLst>
          </p:cNvPr>
          <p:cNvCxnSpPr>
            <a:cxnSpLocks/>
            <a:endCxn id="135" idx="0"/>
          </p:cNvCxnSpPr>
          <p:nvPr/>
        </p:nvCxnSpPr>
        <p:spPr>
          <a:xfrm>
            <a:off x="9282354" y="5124881"/>
            <a:ext cx="0" cy="23342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77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a:solidFill>
                  <a:srgbClr val="000000"/>
                </a:solidFill>
                <a:latin typeface="맑은 고딕"/>
              </a:rPr>
              <a:t>QnAWrite2.jsp</a:t>
            </a: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140</a:t>
            </a:r>
          </a:p>
        </p:txBody>
      </p:sp>
      <p:pic>
        <p:nvPicPr>
          <p:cNvPr id="2" name="그림 1"/>
          <p:cNvPicPr>
            <a:picLocks noChangeAspect="1"/>
          </p:cNvPicPr>
          <p:nvPr/>
        </p:nvPicPr>
        <p:blipFill rotWithShape="1">
          <a:blip r:embed="rId2"/>
          <a:stretch>
            <a:fillRect/>
          </a:stretch>
        </p:blipFill>
        <p:spPr>
          <a:xfrm>
            <a:off x="1055440" y="836712"/>
            <a:ext cx="6547798" cy="5544616"/>
          </a:xfrm>
          <a:prstGeom prst="rect">
            <a:avLst/>
          </a:prstGeom>
        </p:spPr>
      </p:pic>
      <p:sp>
        <p:nvSpPr>
          <p:cNvPr id="9" name="타원 13"/>
          <p:cNvSpPr/>
          <p:nvPr/>
        </p:nvSpPr>
        <p:spPr>
          <a:xfrm>
            <a:off x="3068969" y="23488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3068968" y="326070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3719736" y="392747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2" name="타원 11"/>
          <p:cNvSpPr/>
          <p:nvPr/>
        </p:nvSpPr>
        <p:spPr>
          <a:xfrm>
            <a:off x="3215679" y="428404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sp>
        <p:nvSpPr>
          <p:cNvPr id="13" name="타원 14"/>
          <p:cNvSpPr/>
          <p:nvPr/>
        </p:nvSpPr>
        <p:spPr>
          <a:xfrm>
            <a:off x="3068968" y="609329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sp>
        <p:nvSpPr>
          <p:cNvPr id="14" name="타원 15"/>
          <p:cNvSpPr/>
          <p:nvPr/>
        </p:nvSpPr>
        <p:spPr>
          <a:xfrm>
            <a:off x="4295800" y="39330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graphicFrame>
        <p:nvGraphicFramePr>
          <p:cNvPr id="17" name="표 16">
            <a:extLst>
              <a:ext uri="{FF2B5EF4-FFF2-40B4-BE49-F238E27FC236}">
                <a16:creationId xmlns:a16="http://schemas.microsoft.com/office/drawing/2014/main" id="{F0699E0B-B412-4E5C-AC2B-A84012FB9582}"/>
              </a:ext>
            </a:extLst>
          </p:cNvPr>
          <p:cNvGraphicFramePr>
            <a:graphicFrameLocks noGrp="1"/>
          </p:cNvGraphicFramePr>
          <p:nvPr>
            <p:extLst>
              <p:ext uri="{D42A27DB-BD31-4B8C-83A1-F6EECF244321}">
                <p14:modId xmlns:p14="http://schemas.microsoft.com/office/powerpoint/2010/main" val="2042993468"/>
              </p:ext>
            </p:extLst>
          </p:nvPr>
        </p:nvGraphicFramePr>
        <p:xfrm>
          <a:off x="8688288" y="476672"/>
          <a:ext cx="3384376" cy="275079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를 작성하는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게시물의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게시물의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사진 첨부 버튼을 생성 합니다</a:t>
                      </a:r>
                      <a:r>
                        <a:rPr lang="en-US" altLang="ko-KR" sz="800" b="0" dirty="0">
                          <a:latin typeface="+mn-ea"/>
                          <a:ea typeface="+mn-ea"/>
                        </a:rPr>
                        <a:t>(</a:t>
                      </a:r>
                      <a:r>
                        <a:rPr lang="ko-KR" altLang="en-US" sz="800" b="0" dirty="0">
                          <a:latin typeface="+mn-ea"/>
                          <a:ea typeface="+mn-ea"/>
                        </a:rPr>
                        <a:t>최대 </a:t>
                      </a:r>
                      <a:r>
                        <a:rPr lang="en-US" altLang="ko-KR" sz="800" b="0" dirty="0">
                          <a:latin typeface="+mn-ea"/>
                          <a:ea typeface="+mn-ea"/>
                        </a:rPr>
                        <a:t>3</a:t>
                      </a:r>
                      <a:r>
                        <a:rPr lang="ko-KR" altLang="en-US" sz="800" b="0" dirty="0">
                          <a:latin typeface="+mn-ea"/>
                          <a:ea typeface="+mn-ea"/>
                        </a:rPr>
                        <a:t>개</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등록하고 미리보기와 버튼을 생성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게시글을 등록하고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미리보기 밑에 버튼을 선택하고 클릭 시 해당 파일을 삭제하고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8899634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QnAView.jsp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141</a:t>
            </a:r>
          </a:p>
        </p:txBody>
      </p:sp>
      <p:pic>
        <p:nvPicPr>
          <p:cNvPr id="2" name="그림 1"/>
          <p:cNvPicPr>
            <a:picLocks noChangeAspect="1"/>
          </p:cNvPicPr>
          <p:nvPr/>
        </p:nvPicPr>
        <p:blipFill rotWithShape="1">
          <a:blip r:embed="rId2"/>
          <a:stretch>
            <a:fillRect/>
          </a:stretch>
        </p:blipFill>
        <p:spPr>
          <a:xfrm>
            <a:off x="1066651" y="836712"/>
            <a:ext cx="6685533" cy="5661248"/>
          </a:xfrm>
          <a:prstGeom prst="rect">
            <a:avLst/>
          </a:prstGeom>
        </p:spPr>
      </p:pic>
      <p:sp>
        <p:nvSpPr>
          <p:cNvPr id="10" name="타원 13"/>
          <p:cNvSpPr/>
          <p:nvPr/>
        </p:nvSpPr>
        <p:spPr>
          <a:xfrm>
            <a:off x="285564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2855640"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2" name="타원 9"/>
          <p:cNvSpPr/>
          <p:nvPr/>
        </p:nvSpPr>
        <p:spPr>
          <a:xfrm>
            <a:off x="2855640"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3" name="타원 11"/>
          <p:cNvSpPr/>
          <p:nvPr/>
        </p:nvSpPr>
        <p:spPr>
          <a:xfrm>
            <a:off x="4871864"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5</a:t>
            </a:r>
            <a:endParaRPr lang="ko-KR" altLang="en-US" sz="1000" dirty="0">
              <a:solidFill>
                <a:schemeClr val="dk1"/>
              </a:solidFill>
            </a:endParaRPr>
          </a:p>
        </p:txBody>
      </p:sp>
      <p:sp>
        <p:nvSpPr>
          <p:cNvPr id="14" name="타원 14"/>
          <p:cNvSpPr/>
          <p:nvPr/>
        </p:nvSpPr>
        <p:spPr>
          <a:xfrm>
            <a:off x="5428878"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6</a:t>
            </a:r>
            <a:endParaRPr lang="ko-KR" altLang="en-US" sz="1000" dirty="0">
              <a:solidFill>
                <a:schemeClr val="dk1"/>
              </a:solidFill>
            </a:endParaRPr>
          </a:p>
        </p:txBody>
      </p:sp>
      <p:sp>
        <p:nvSpPr>
          <p:cNvPr id="15" name="타원 15"/>
          <p:cNvSpPr/>
          <p:nvPr/>
        </p:nvSpPr>
        <p:spPr>
          <a:xfrm>
            <a:off x="5015880" y="58052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7</a:t>
            </a:r>
            <a:endParaRPr lang="ko-KR" altLang="en-US" sz="1000" dirty="0">
              <a:solidFill>
                <a:schemeClr val="dk1"/>
              </a:solidFill>
            </a:endParaRPr>
          </a:p>
        </p:txBody>
      </p:sp>
      <p:pic>
        <p:nvPicPr>
          <p:cNvPr id="6" name="그림 5">
            <a:extLst>
              <a:ext uri="{FF2B5EF4-FFF2-40B4-BE49-F238E27FC236}">
                <a16:creationId xmlns:a16="http://schemas.microsoft.com/office/drawing/2014/main" id="{A1E4BD84-812E-4816-B320-A0809EAA21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518" t="57986" r="37044" b="37122"/>
          <a:stretch/>
        </p:blipFill>
        <p:spPr>
          <a:xfrm>
            <a:off x="4291876" y="5215508"/>
            <a:ext cx="556022" cy="459432"/>
          </a:xfrm>
          <a:prstGeom prst="rect">
            <a:avLst/>
          </a:prstGeom>
        </p:spPr>
      </p:pic>
      <p:sp>
        <p:nvSpPr>
          <p:cNvPr id="17" name="타원 11">
            <a:extLst>
              <a:ext uri="{FF2B5EF4-FFF2-40B4-BE49-F238E27FC236}">
                <a16:creationId xmlns:a16="http://schemas.microsoft.com/office/drawing/2014/main" id="{723202BD-5187-4B3C-8A78-CB15AA4DF910}"/>
              </a:ext>
            </a:extLst>
          </p:cNvPr>
          <p:cNvSpPr/>
          <p:nvPr/>
        </p:nvSpPr>
        <p:spPr>
          <a:xfrm>
            <a:off x="4267910" y="530120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8" name="표 17">
            <a:extLst>
              <a:ext uri="{FF2B5EF4-FFF2-40B4-BE49-F238E27FC236}">
                <a16:creationId xmlns:a16="http://schemas.microsoft.com/office/drawing/2014/main" id="{5B963023-AEE4-4D2B-942C-2D22DA2C11B6}"/>
              </a:ext>
            </a:extLst>
          </p:cNvPr>
          <p:cNvGraphicFramePr>
            <a:graphicFrameLocks noGrp="1"/>
          </p:cNvGraphicFramePr>
          <p:nvPr>
            <p:extLst>
              <p:ext uri="{D42A27DB-BD31-4B8C-83A1-F6EECF244321}">
                <p14:modId xmlns:p14="http://schemas.microsoft.com/office/powerpoint/2010/main" val="2227875285"/>
              </p:ext>
            </p:extLst>
          </p:nvPr>
        </p:nvGraphicFramePr>
        <p:xfrm>
          <a:off x="8698867" y="467212"/>
          <a:ext cx="3384376" cy="312042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보고싶은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게시물을 볼 수 있으며 게시물 안에 첨부 파일을 다운로드할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게시물 제목을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게시물 내용을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계정일 경우 답변 버튼이 나타나고</a:t>
                      </a:r>
                      <a:r>
                        <a:rPr lang="en-US" altLang="ko-KR" sz="800" b="0" dirty="0">
                          <a:latin typeface="+mn-ea"/>
                          <a:ea typeface="+mn-ea"/>
                        </a:rPr>
                        <a:t>,</a:t>
                      </a:r>
                    </a:p>
                    <a:p>
                      <a:pPr algn="just" latinLnBrk="1">
                        <a:lnSpc>
                          <a:spcPct val="120000"/>
                        </a:lnSpc>
                      </a:pPr>
                      <a:r>
                        <a:rPr lang="ko-KR" altLang="en-US" sz="800" b="0" dirty="0">
                          <a:latin typeface="+mn-ea"/>
                          <a:ea typeface="+mn-ea"/>
                        </a:rPr>
                        <a:t>클릭 시 답변 작성 페이지로 이동 합니다</a:t>
                      </a:r>
                      <a:r>
                        <a:rPr lang="en-US" altLang="ko-KR" sz="800" b="0" dirty="0">
                          <a:latin typeface="+mn-ea"/>
                          <a:ea typeface="+mn-ea"/>
                        </a:rPr>
                        <a:t>(Page93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수정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수정 페이지로 이동 합니다</a:t>
                      </a:r>
                      <a:r>
                        <a:rPr lang="en-US" altLang="ko-KR" sz="800" b="0" dirty="0">
                          <a:latin typeface="+mn-ea"/>
                          <a:ea typeface="+mn-ea"/>
                        </a:rPr>
                        <a:t>(Page142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00713344"/>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작성자가 직접 상세보기로 들어왔다면 삭제 버튼이 나타나고</a:t>
                      </a:r>
                      <a:endParaRPr lang="en-US" altLang="ko-KR" sz="800" b="0" dirty="0">
                        <a:latin typeface="+mn-ea"/>
                        <a:ea typeface="+mn-ea"/>
                      </a:endParaRPr>
                    </a:p>
                    <a:p>
                      <a:pPr algn="just" latinLnBrk="1">
                        <a:lnSpc>
                          <a:spcPct val="120000"/>
                        </a:lnSpc>
                      </a:pPr>
                      <a:r>
                        <a:rPr lang="ko-KR" altLang="en-US" sz="800" b="0" dirty="0">
                          <a:latin typeface="+mn-ea"/>
                          <a:ea typeface="+mn-ea"/>
                        </a:rPr>
                        <a:t>클릭 시 삭제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88996347"/>
                  </a:ext>
                </a:extLst>
              </a:tr>
              <a:tr h="241592">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첨부파일을 다운로드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3012857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QnAModify.jsp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en-US" altLang="ko-KR" spc="-1" dirty="0" err="1">
                <a:solidFill>
                  <a:srgbClr val="808080"/>
                </a:solidFill>
                <a:latin typeface="맑은 고딕"/>
              </a:rPr>
              <a:t>QnA</a:t>
            </a:r>
            <a:r>
              <a:rPr lang="en-US" altLang="ko-KR" spc="-1" dirty="0">
                <a:solidFill>
                  <a:srgbClr val="808080"/>
                </a:solidFill>
                <a:latin typeface="맑은 고딕"/>
              </a:rPr>
              <a:t> </a:t>
            </a:r>
            <a:r>
              <a:rPr lang="ko-KR" altLang="en-US" spc="-1" dirty="0">
                <a:solidFill>
                  <a:srgbClr val="808080"/>
                </a:solidFill>
                <a:latin typeface="맑은 고딕"/>
              </a:rPr>
              <a:t>게시판</a:t>
            </a:r>
          </a:p>
        </p:txBody>
      </p:sp>
      <p:sp>
        <p:nvSpPr>
          <p:cNvPr id="8" name="TextBox 7"/>
          <p:cNvSpPr txBox="1"/>
          <p:nvPr/>
        </p:nvSpPr>
        <p:spPr>
          <a:xfrm>
            <a:off x="11780252" y="106980"/>
            <a:ext cx="377026" cy="230832"/>
          </a:xfrm>
          <a:prstGeom prst="rect">
            <a:avLst/>
          </a:prstGeom>
          <a:noFill/>
        </p:spPr>
        <p:txBody>
          <a:bodyPr wrap="none">
            <a:spAutoFit/>
          </a:bodyPr>
          <a:lstStyle/>
          <a:p>
            <a:pPr lvl="0">
              <a:defRPr/>
            </a:pPr>
            <a:r>
              <a:rPr lang="en-US" altLang="ko-KR" sz="900" dirty="0"/>
              <a:t>142</a:t>
            </a:r>
          </a:p>
        </p:txBody>
      </p:sp>
      <p:pic>
        <p:nvPicPr>
          <p:cNvPr id="2" name="그림 1"/>
          <p:cNvPicPr>
            <a:picLocks noChangeAspect="1"/>
          </p:cNvPicPr>
          <p:nvPr/>
        </p:nvPicPr>
        <p:blipFill rotWithShape="1">
          <a:blip r:embed="rId2"/>
          <a:stretch>
            <a:fillRect/>
          </a:stretch>
        </p:blipFill>
        <p:spPr>
          <a:xfrm>
            <a:off x="1343472" y="862544"/>
            <a:ext cx="6251731" cy="5662800"/>
          </a:xfrm>
          <a:prstGeom prst="rect">
            <a:avLst/>
          </a:prstGeom>
        </p:spPr>
      </p:pic>
      <p:sp>
        <p:nvSpPr>
          <p:cNvPr id="10" name="타원 13"/>
          <p:cNvSpPr/>
          <p:nvPr/>
        </p:nvSpPr>
        <p:spPr>
          <a:xfrm>
            <a:off x="2999656" y="26369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2999656"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3" name="타원 11"/>
          <p:cNvSpPr/>
          <p:nvPr/>
        </p:nvSpPr>
        <p:spPr>
          <a:xfrm>
            <a:off x="3071664" y="59492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4" name="타원 14"/>
          <p:cNvSpPr/>
          <p:nvPr/>
        </p:nvSpPr>
        <p:spPr>
          <a:xfrm>
            <a:off x="4511824" y="59492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7" name="표 16">
            <a:extLst>
              <a:ext uri="{FF2B5EF4-FFF2-40B4-BE49-F238E27FC236}">
                <a16:creationId xmlns:a16="http://schemas.microsoft.com/office/drawing/2014/main" id="{738904D7-DF12-4CA2-90AB-70D7FA062C14}"/>
              </a:ext>
            </a:extLst>
          </p:cNvPr>
          <p:cNvGraphicFramePr>
            <a:graphicFrameLocks noGrp="1"/>
          </p:cNvGraphicFramePr>
          <p:nvPr>
            <p:extLst>
              <p:ext uri="{D42A27DB-BD31-4B8C-83A1-F6EECF244321}">
                <p14:modId xmlns:p14="http://schemas.microsoft.com/office/powerpoint/2010/main" val="3847003011"/>
              </p:ext>
            </p:extLst>
          </p:nvPr>
        </p:nvGraphicFramePr>
        <p:xfrm>
          <a:off x="8698867" y="46721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작성한 </a:t>
                      </a:r>
                      <a:r>
                        <a:rPr lang="en-US" altLang="ko-KR" sz="800" b="0" dirty="0">
                          <a:solidFill>
                            <a:schemeClr val="tx1"/>
                          </a:solidFill>
                          <a:latin typeface="+mn-ea"/>
                          <a:ea typeface="+mn-ea"/>
                          <a:sym typeface="맑은 고딕"/>
                        </a:rPr>
                        <a:t>Q&amp;A </a:t>
                      </a:r>
                      <a:r>
                        <a:rPr lang="ko-KR" altLang="en-US" sz="800" b="0" dirty="0">
                          <a:solidFill>
                            <a:schemeClr val="tx1"/>
                          </a:solidFill>
                          <a:latin typeface="+mn-ea"/>
                          <a:ea typeface="+mn-ea"/>
                          <a:sym typeface="맑은 고딕"/>
                        </a:rPr>
                        <a:t>게시물의 제목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내용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첨부파일 삭제 및 변경이 가능한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latin typeface="+mn-ea"/>
                          <a:ea typeface="+mn-ea"/>
                        </a:rPr>
                        <a:t>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수정할 제목을 입력 받습니다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수정할 내용을 입력 받습니다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수정 후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5310759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목록으로 이동 합니다</a:t>
                      </a:r>
                      <a:r>
                        <a:rPr lang="en-US" altLang="ko-KR" sz="800" b="0" dirty="0">
                          <a:latin typeface="+mn-ea"/>
                          <a:ea typeface="+mn-ea"/>
                        </a:rPr>
                        <a:t>(Page139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4573339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신고 게시판</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신고를 할 수 있는 게시판 페이지입니다</a:t>
            </a:r>
            <a:r>
              <a:rPr lang="en-US" altLang="ko-KR" dirty="0"/>
              <a:t>.</a:t>
            </a:r>
            <a:endParaRPr lang="ko-KR" altLang="en-US" dirty="0"/>
          </a:p>
        </p:txBody>
      </p:sp>
    </p:spTree>
    <p:extLst>
      <p:ext uri="{BB962C8B-B14F-4D97-AF65-F5344CB8AC3E}">
        <p14:creationId xmlns:p14="http://schemas.microsoft.com/office/powerpoint/2010/main" val="28204228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QA.jsp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35982476"/>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신고를 하기 위한 게시판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a:t>
                      </a:r>
                      <a:r>
                        <a:rPr lang="ko-KR" altLang="en-US" sz="800" b="0" baseline="0" dirty="0">
                          <a:latin typeface="+mn-ea"/>
                          <a:ea typeface="+mn-ea"/>
                        </a:rPr>
                        <a:t> 작성하기 페이지로 이동 합니다</a:t>
                      </a:r>
                      <a:r>
                        <a:rPr lang="en-US" altLang="ko-KR" sz="800" b="0" baseline="0" dirty="0">
                          <a:latin typeface="+mn-ea"/>
                          <a:ea typeface="+mn-ea"/>
                        </a:rPr>
                        <a:t>(Page145</a:t>
                      </a:r>
                      <a:r>
                        <a:rPr lang="ko-KR" altLang="en-US" sz="800" b="0" baseline="0" dirty="0">
                          <a:latin typeface="+mn-ea"/>
                          <a:ea typeface="+mn-ea"/>
                        </a:rPr>
                        <a:t> 참조</a:t>
                      </a:r>
                      <a:r>
                        <a:rPr lang="en-US" altLang="ko-KR" sz="800" b="0" baseline="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신고 게시판 상세보기로 이동 합니다</a:t>
                      </a:r>
                      <a:r>
                        <a:rPr kumimoji="1" lang="en-US" altLang="ko-KR" sz="800" dirty="0">
                          <a:solidFill>
                            <a:schemeClr val="tx1"/>
                          </a:solidFill>
                          <a:latin typeface="+mn-ea"/>
                        </a:rPr>
                        <a:t>(Page146</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신고 게시판 다음페이지로 이동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144</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10" y="908720"/>
            <a:ext cx="7797709" cy="432048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5807968"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2663571" y="24928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3575720" y="50851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42602787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reportView.jsp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646080178"/>
              </p:ext>
            </p:extLst>
          </p:nvPr>
        </p:nvGraphicFramePr>
        <p:xfrm>
          <a:off x="8688288" y="476672"/>
          <a:ext cx="3384376" cy="22676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상세보기를 위한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관리자 수정 페이지로 이동 합니다</a:t>
                      </a:r>
                      <a:r>
                        <a:rPr lang="en-US" altLang="ko-KR" sz="800" b="0" dirty="0">
                          <a:latin typeface="+mn-ea"/>
                          <a:ea typeface="+mn-ea"/>
                        </a:rPr>
                        <a:t>(Page95</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794318972"/>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수정 페이지로 이동 합니다</a:t>
                      </a:r>
                      <a:r>
                        <a:rPr lang="en-US" altLang="ko-KR" sz="800" b="0" dirty="0">
                          <a:latin typeface="+mn-ea"/>
                          <a:ea typeface="+mn-ea"/>
                        </a:rPr>
                        <a:t>(Page147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게시글 삭제 후</a:t>
                      </a:r>
                      <a:r>
                        <a:rPr kumimoji="1" lang="ko-KR" altLang="en-US" sz="800" baseline="0" dirty="0">
                          <a:solidFill>
                            <a:schemeClr val="tx1"/>
                          </a:solidFill>
                          <a:latin typeface="+mn-ea"/>
                        </a:rPr>
                        <a:t> 신고 게시판으로 이동 합니다</a:t>
                      </a:r>
                      <a:r>
                        <a:rPr kumimoji="1" lang="en-US" altLang="ko-KR" sz="800" baseline="0" dirty="0">
                          <a:solidFill>
                            <a:schemeClr val="tx1"/>
                          </a:solidFill>
                          <a:latin typeface="+mn-ea"/>
                        </a:rPr>
                        <a:t>(Page144</a:t>
                      </a:r>
                      <a:r>
                        <a:rPr kumimoji="1" lang="ko-KR" altLang="en-US" sz="800" baseline="0" dirty="0">
                          <a:solidFill>
                            <a:schemeClr val="tx1"/>
                          </a:solidFill>
                          <a:latin typeface="+mn-ea"/>
                        </a:rPr>
                        <a:t> 참조</a:t>
                      </a:r>
                      <a:r>
                        <a:rPr kumimoji="1" lang="en-US" altLang="ko-KR" sz="800" baseline="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89" y="90872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4583832"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5159896"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4871864"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pic>
        <p:nvPicPr>
          <p:cNvPr id="13" name="그림 12">
            <a:extLst>
              <a:ext uri="{FF2B5EF4-FFF2-40B4-BE49-F238E27FC236}">
                <a16:creationId xmlns:a16="http://schemas.microsoft.com/office/drawing/2014/main" id="{25DA9568-CA38-4976-95EE-F3BF39EF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263" y="2285708"/>
            <a:ext cx="321089" cy="171247"/>
          </a:xfrm>
          <a:prstGeom prst="rect">
            <a:avLst/>
          </a:prstGeom>
        </p:spPr>
      </p:pic>
      <p:sp>
        <p:nvSpPr>
          <p:cNvPr id="14" name="타원 13">
            <a:extLst>
              <a:ext uri="{FF2B5EF4-FFF2-40B4-BE49-F238E27FC236}">
                <a16:creationId xmlns:a16="http://schemas.microsoft.com/office/drawing/2014/main" id="{AE11CD59-F657-4C6C-8005-E701987E13FA}"/>
              </a:ext>
            </a:extLst>
          </p:cNvPr>
          <p:cNvSpPr/>
          <p:nvPr/>
        </p:nvSpPr>
        <p:spPr>
          <a:xfrm>
            <a:off x="4164788" y="21416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41753178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reportWrite.jsp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06323892"/>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게시판을 작성하기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파일 첨부 추가되는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파일 첨부 삭제되는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사진을 첨부</a:t>
                      </a:r>
                      <a:r>
                        <a:rPr lang="en-US" altLang="ko-KR" sz="800" b="0" dirty="0">
                          <a:latin typeface="+mn-ea"/>
                          <a:ea typeface="+mn-ea"/>
                        </a:rPr>
                        <a:t>, </a:t>
                      </a:r>
                      <a:r>
                        <a:rPr lang="ko-KR" altLang="en-US" sz="800" b="0" dirty="0">
                          <a:latin typeface="+mn-ea"/>
                          <a:ea typeface="+mn-ea"/>
                        </a:rPr>
                        <a:t>수정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신고 게시판으로 이동 합니다</a:t>
                      </a:r>
                      <a:r>
                        <a:rPr kumimoji="1" lang="en-US" altLang="ko-KR" sz="800" dirty="0">
                          <a:solidFill>
                            <a:schemeClr val="tx1"/>
                          </a:solidFill>
                          <a:latin typeface="+mn-ea"/>
                        </a:rPr>
                        <a:t>(Page144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146</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872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3719736" y="32129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4068443-3440-4F66-936F-391B7AAA7F39}"/>
              </a:ext>
            </a:extLst>
          </p:cNvPr>
          <p:cNvSpPr/>
          <p:nvPr/>
        </p:nvSpPr>
        <p:spPr>
          <a:xfrm>
            <a:off x="4655840" y="323431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4068443-3440-4F66-936F-391B7AAA7F39}"/>
              </a:ext>
            </a:extLst>
          </p:cNvPr>
          <p:cNvSpPr/>
          <p:nvPr/>
        </p:nvSpPr>
        <p:spPr>
          <a:xfrm>
            <a:off x="4572205" y="35010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4068443-3440-4F66-936F-391B7AAA7F39}"/>
              </a:ext>
            </a:extLst>
          </p:cNvPr>
          <p:cNvSpPr/>
          <p:nvPr/>
        </p:nvSpPr>
        <p:spPr>
          <a:xfrm>
            <a:off x="5087888"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666347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reportModify.jsp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신고 게시판</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005655156"/>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 수정을 하기 위한 페이지입니다</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게시판으로 이동 합니다</a:t>
                      </a:r>
                      <a:r>
                        <a:rPr lang="en-US" altLang="ko-KR" sz="800" b="0" dirty="0">
                          <a:latin typeface="+mn-ea"/>
                          <a:ea typeface="+mn-ea"/>
                        </a:rPr>
                        <a:t>(Page144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909200"/>
            <a:ext cx="7796843" cy="4320000"/>
          </a:xfrm>
          <a:prstGeom prst="rect">
            <a:avLst/>
          </a:prstGeom>
        </p:spPr>
      </p:pic>
      <p:sp>
        <p:nvSpPr>
          <p:cNvPr id="9" name="타원 8">
            <a:extLst>
              <a:ext uri="{FF2B5EF4-FFF2-40B4-BE49-F238E27FC236}">
                <a16:creationId xmlns:a16="http://schemas.microsoft.com/office/drawing/2014/main" id="{54068443-3440-4F66-936F-391B7AAA7F39}"/>
              </a:ext>
            </a:extLst>
          </p:cNvPr>
          <p:cNvSpPr/>
          <p:nvPr/>
        </p:nvSpPr>
        <p:spPr>
          <a:xfrm>
            <a:off x="5117871" y="47251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627820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충전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455522497"/>
              </p:ext>
            </p:extLst>
          </p:nvPr>
        </p:nvGraphicFramePr>
        <p:xfrm>
          <a:off x="452672" y="1268759"/>
          <a:ext cx="11115936" cy="5400592"/>
        </p:xfrm>
        <a:graphic>
          <a:graphicData uri="http://schemas.openxmlformats.org/drawingml/2006/table">
            <a:tbl>
              <a:tblPr>
                <a:tableStyleId>{5C22544A-7EE6-4342-B048-85BDC9FD1C3A}</a:tableStyleId>
              </a:tblPr>
              <a:tblGrid>
                <a:gridCol w="1227623">
                  <a:extLst>
                    <a:ext uri="{9D8B030D-6E8A-4147-A177-3AD203B41FA5}">
                      <a16:colId xmlns:a16="http://schemas.microsoft.com/office/drawing/2014/main" val="554055183"/>
                    </a:ext>
                  </a:extLst>
                </a:gridCol>
                <a:gridCol w="9888313">
                  <a:extLst>
                    <a:ext uri="{9D8B030D-6E8A-4147-A177-3AD203B41FA5}">
                      <a16:colId xmlns:a16="http://schemas.microsoft.com/office/drawing/2014/main" val="20000"/>
                    </a:ext>
                  </a:extLst>
                </a:gridCol>
              </a:tblGrid>
              <a:tr h="5400592">
                <a:tc>
                  <a:txBody>
                    <a:bodyPr/>
                    <a:lstStyle/>
                    <a:p>
                      <a:pPr algn="ctr" latinLnBrk="1"/>
                      <a:r>
                        <a:rPr lang="en-US" altLang="ko-KR" sz="1000" b="1" dirty="0">
                          <a:solidFill>
                            <a:schemeClr val="tx1"/>
                          </a:solidFill>
                        </a:rPr>
                        <a:t>payment</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15</a:t>
            </a:fld>
            <a:endParaRPr lang="ko-KR" altLang="en-US" sz="900" dirty="0"/>
          </a:p>
        </p:txBody>
      </p:sp>
      <p:sp>
        <p:nvSpPr>
          <p:cNvPr id="54" name="순서도: 문서 4">
            <a:extLst>
              <a:ext uri="{FF2B5EF4-FFF2-40B4-BE49-F238E27FC236}">
                <a16:creationId xmlns:a16="http://schemas.microsoft.com/office/drawing/2014/main" id="{48A9FD7C-A8AE-4B84-ADB8-879A1A4A0FC1}"/>
              </a:ext>
            </a:extLst>
          </p:cNvPr>
          <p:cNvSpPr/>
          <p:nvPr/>
        </p:nvSpPr>
        <p:spPr>
          <a:xfrm>
            <a:off x="4440195" y="146811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payment.jsp</a:t>
            </a:r>
            <a:endParaRPr lang="en-US" altLang="ko-KR" sz="800" dirty="0">
              <a:solidFill>
                <a:schemeClr val="tx1"/>
              </a:solidFill>
              <a:latin typeface="+mn-ea"/>
            </a:endParaRPr>
          </a:p>
        </p:txBody>
      </p:sp>
      <p:sp>
        <p:nvSpPr>
          <p:cNvPr id="60" name="순서도: 판단 59">
            <a:extLst>
              <a:ext uri="{FF2B5EF4-FFF2-40B4-BE49-F238E27FC236}">
                <a16:creationId xmlns:a16="http://schemas.microsoft.com/office/drawing/2014/main" id="{7456AB5F-08F7-46B4-9B20-84F4439EAFEB}"/>
              </a:ext>
            </a:extLst>
          </p:cNvPr>
          <p:cNvSpPr/>
          <p:nvPr/>
        </p:nvSpPr>
        <p:spPr>
          <a:xfrm>
            <a:off x="4363537" y="29994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grpSp>
        <p:nvGrpSpPr>
          <p:cNvPr id="71" name="그룹 70">
            <a:extLst>
              <a:ext uri="{FF2B5EF4-FFF2-40B4-BE49-F238E27FC236}">
                <a16:creationId xmlns:a16="http://schemas.microsoft.com/office/drawing/2014/main" id="{185ACE03-237B-413D-9927-57D063CFB831}"/>
              </a:ext>
            </a:extLst>
          </p:cNvPr>
          <p:cNvGrpSpPr/>
          <p:nvPr/>
        </p:nvGrpSpPr>
        <p:grpSpPr>
          <a:xfrm>
            <a:off x="2207569" y="2819412"/>
            <a:ext cx="1660913" cy="794305"/>
            <a:chOff x="9696401" y="4265098"/>
            <a:chExt cx="1474520" cy="642182"/>
          </a:xfrm>
        </p:grpSpPr>
        <p:sp>
          <p:nvSpPr>
            <p:cNvPr id="73" name="순서도: 처리 72">
              <a:extLst>
                <a:ext uri="{FF2B5EF4-FFF2-40B4-BE49-F238E27FC236}">
                  <a16:creationId xmlns:a16="http://schemas.microsoft.com/office/drawing/2014/main" id="{BC470A47-B5FD-4F48-9C1A-6B127E566A0A}"/>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충전하실 금액을 선택해주세요</a:t>
              </a:r>
              <a:endParaRPr lang="en-US" altLang="ko-KR" sz="800" dirty="0">
                <a:solidFill>
                  <a:schemeClr val="tx1"/>
                </a:solidFill>
                <a:latin typeface="+mn-ea"/>
              </a:endParaRPr>
            </a:p>
          </p:txBody>
        </p:sp>
        <p:sp>
          <p:nvSpPr>
            <p:cNvPr id="74" name="사각형: 둥근 모서리 62">
              <a:extLst>
                <a:ext uri="{FF2B5EF4-FFF2-40B4-BE49-F238E27FC236}">
                  <a16:creationId xmlns:a16="http://schemas.microsoft.com/office/drawing/2014/main" id="{35AA3A35-79A2-4A78-BE6D-EE06E14C896D}"/>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75" name="직선 화살표 연결선 74">
            <a:extLst>
              <a:ext uri="{FF2B5EF4-FFF2-40B4-BE49-F238E27FC236}">
                <a16:creationId xmlns:a16="http://schemas.microsoft.com/office/drawing/2014/main" id="{522D0768-4633-449E-BE83-BED384FE765D}"/>
              </a:ext>
            </a:extLst>
          </p:cNvPr>
          <p:cNvCxnSpPr>
            <a:cxnSpLocks/>
            <a:stCxn id="60" idx="1"/>
            <a:endCxn id="73" idx="3"/>
          </p:cNvCxnSpPr>
          <p:nvPr/>
        </p:nvCxnSpPr>
        <p:spPr>
          <a:xfrm flipH="1">
            <a:off x="3868482" y="3209756"/>
            <a:ext cx="495055" cy="68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A0062BDB-5397-40F5-BB5B-EB85526390D4}"/>
              </a:ext>
            </a:extLst>
          </p:cNvPr>
          <p:cNvSpPr/>
          <p:nvPr/>
        </p:nvSpPr>
        <p:spPr>
          <a:xfrm>
            <a:off x="3933655" y="300548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77" name="직선 화살표 연결선 76">
            <a:extLst>
              <a:ext uri="{FF2B5EF4-FFF2-40B4-BE49-F238E27FC236}">
                <a16:creationId xmlns:a16="http://schemas.microsoft.com/office/drawing/2014/main" id="{4B95CC8B-16E7-46A8-BDFD-47D186F78C6A}"/>
              </a:ext>
            </a:extLst>
          </p:cNvPr>
          <p:cNvCxnSpPr>
            <a:cxnSpLocks/>
            <a:stCxn id="60" idx="2"/>
            <a:endCxn id="64" idx="0"/>
          </p:cNvCxnSpPr>
          <p:nvPr/>
        </p:nvCxnSpPr>
        <p:spPr>
          <a:xfrm flipH="1">
            <a:off x="5351631" y="3420075"/>
            <a:ext cx="2016" cy="1947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2D1C46D2-4ED0-46C2-9C58-634B055A1470}"/>
              </a:ext>
            </a:extLst>
          </p:cNvPr>
          <p:cNvSpPr/>
          <p:nvPr/>
        </p:nvSpPr>
        <p:spPr>
          <a:xfrm>
            <a:off x="5349278" y="339827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1" name="직선 화살표 연결선 50">
            <a:extLst>
              <a:ext uri="{FF2B5EF4-FFF2-40B4-BE49-F238E27FC236}">
                <a16:creationId xmlns:a16="http://schemas.microsoft.com/office/drawing/2014/main" id="{5BE69595-DD77-4266-B1EB-A1D04E8359F0}"/>
              </a:ext>
            </a:extLst>
          </p:cNvPr>
          <p:cNvCxnSpPr>
            <a:cxnSpLocks/>
            <a:stCxn id="54" idx="2"/>
            <a:endCxn id="101" idx="0"/>
          </p:cNvCxnSpPr>
          <p:nvPr/>
        </p:nvCxnSpPr>
        <p:spPr>
          <a:xfrm>
            <a:off x="5353647" y="1718566"/>
            <a:ext cx="0" cy="1376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6BB799FC-99BE-4941-9617-D7C0274AC18B}"/>
              </a:ext>
            </a:extLst>
          </p:cNvPr>
          <p:cNvSpPr/>
          <p:nvPr/>
        </p:nvSpPr>
        <p:spPr>
          <a:xfrm>
            <a:off x="4687573" y="249838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 방법 선택</a:t>
            </a:r>
          </a:p>
        </p:txBody>
      </p:sp>
      <p:cxnSp>
        <p:nvCxnSpPr>
          <p:cNvPr id="62" name="직선 화살표 연결선 61">
            <a:extLst>
              <a:ext uri="{FF2B5EF4-FFF2-40B4-BE49-F238E27FC236}">
                <a16:creationId xmlns:a16="http://schemas.microsoft.com/office/drawing/2014/main" id="{22933EFF-1B40-43FA-8E8D-EEEBDC97CFBD}"/>
              </a:ext>
            </a:extLst>
          </p:cNvPr>
          <p:cNvCxnSpPr>
            <a:cxnSpLocks/>
            <a:stCxn id="101" idx="2"/>
            <a:endCxn id="53" idx="0"/>
          </p:cNvCxnSpPr>
          <p:nvPr/>
        </p:nvCxnSpPr>
        <p:spPr>
          <a:xfrm>
            <a:off x="5353647" y="2276872"/>
            <a:ext cx="0" cy="2215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D1C1A77-452C-4152-996B-E87AD325C84C}"/>
              </a:ext>
            </a:extLst>
          </p:cNvPr>
          <p:cNvCxnSpPr>
            <a:cxnSpLocks/>
            <a:stCxn id="53" idx="2"/>
            <a:endCxn id="60" idx="0"/>
          </p:cNvCxnSpPr>
          <p:nvPr/>
        </p:nvCxnSpPr>
        <p:spPr>
          <a:xfrm>
            <a:off x="5353647" y="2805795"/>
            <a:ext cx="0" cy="1936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B9D69DE9-A1CD-4E18-B981-94FB7278BDBE}"/>
              </a:ext>
            </a:extLst>
          </p:cNvPr>
          <p:cNvCxnSpPr>
            <a:cxnSpLocks/>
            <a:stCxn id="73" idx="0"/>
            <a:endCxn id="101" idx="1"/>
          </p:cNvCxnSpPr>
          <p:nvPr/>
        </p:nvCxnSpPr>
        <p:spPr>
          <a:xfrm rot="5400000" flipH="1" flipV="1">
            <a:off x="3324352" y="1780228"/>
            <a:ext cx="752859" cy="13255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4" name="직사각형 63">
            <a:extLst>
              <a:ext uri="{FF2B5EF4-FFF2-40B4-BE49-F238E27FC236}">
                <a16:creationId xmlns:a16="http://schemas.microsoft.com/office/drawing/2014/main" id="{F6FE82D4-1B47-4B00-8B69-837D3EB2108B}"/>
              </a:ext>
            </a:extLst>
          </p:cNvPr>
          <p:cNvSpPr/>
          <p:nvPr/>
        </p:nvSpPr>
        <p:spPr>
          <a:xfrm>
            <a:off x="4685557" y="361485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radioButton</a:t>
            </a:r>
            <a:r>
              <a:rPr lang="en-US" altLang="ko-KR" sz="800" dirty="0">
                <a:solidFill>
                  <a:schemeClr val="tx1"/>
                </a:solidFill>
              </a:rPr>
              <a:t> Checked</a:t>
            </a:r>
            <a:endParaRPr lang="ko-KR" altLang="en-US" sz="800" dirty="0">
              <a:solidFill>
                <a:schemeClr val="tx1"/>
              </a:solidFill>
            </a:endParaRPr>
          </a:p>
        </p:txBody>
      </p:sp>
      <p:sp>
        <p:nvSpPr>
          <p:cNvPr id="65" name="순서도: 판단 64">
            <a:extLst>
              <a:ext uri="{FF2B5EF4-FFF2-40B4-BE49-F238E27FC236}">
                <a16:creationId xmlns:a16="http://schemas.microsoft.com/office/drawing/2014/main" id="{13589CCD-8C98-4CD7-A599-6D06F815E99D}"/>
              </a:ext>
            </a:extLst>
          </p:cNvPr>
          <p:cNvSpPr/>
          <p:nvPr/>
        </p:nvSpPr>
        <p:spPr>
          <a:xfrm>
            <a:off x="4363537" y="4718300"/>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sp>
        <p:nvSpPr>
          <p:cNvPr id="66" name="직사각형 65">
            <a:extLst>
              <a:ext uri="{FF2B5EF4-FFF2-40B4-BE49-F238E27FC236}">
                <a16:creationId xmlns:a16="http://schemas.microsoft.com/office/drawing/2014/main" id="{9431B600-6451-4C27-B263-A415CADC4ECA}"/>
              </a:ext>
            </a:extLst>
          </p:cNvPr>
          <p:cNvSpPr/>
          <p:nvPr/>
        </p:nvSpPr>
        <p:spPr>
          <a:xfrm>
            <a:off x="4683204" y="415420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충전 하기</a:t>
            </a:r>
          </a:p>
        </p:txBody>
      </p:sp>
      <p:cxnSp>
        <p:nvCxnSpPr>
          <p:cNvPr id="69" name="직선 화살표 연결선 68">
            <a:extLst>
              <a:ext uri="{FF2B5EF4-FFF2-40B4-BE49-F238E27FC236}">
                <a16:creationId xmlns:a16="http://schemas.microsoft.com/office/drawing/2014/main" id="{A25A1BC4-65AF-4DC3-935E-E5EEE94CCF84}"/>
              </a:ext>
            </a:extLst>
          </p:cNvPr>
          <p:cNvCxnSpPr>
            <a:cxnSpLocks/>
            <a:stCxn id="64" idx="2"/>
            <a:endCxn id="66" idx="0"/>
          </p:cNvCxnSpPr>
          <p:nvPr/>
        </p:nvCxnSpPr>
        <p:spPr>
          <a:xfrm flipH="1">
            <a:off x="5349278" y="3922262"/>
            <a:ext cx="2353" cy="2319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BF55AF60-7FA2-446A-9D56-DFF25B39225D}"/>
              </a:ext>
            </a:extLst>
          </p:cNvPr>
          <p:cNvCxnSpPr>
            <a:cxnSpLocks/>
            <a:stCxn id="66" idx="2"/>
            <a:endCxn id="65" idx="0"/>
          </p:cNvCxnSpPr>
          <p:nvPr/>
        </p:nvCxnSpPr>
        <p:spPr>
          <a:xfrm>
            <a:off x="5349278" y="4461609"/>
            <a:ext cx="4369" cy="2566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6F180B13-3BCF-4846-83C1-2E0FC7E87D81}"/>
              </a:ext>
            </a:extLst>
          </p:cNvPr>
          <p:cNvGrpSpPr/>
          <p:nvPr/>
        </p:nvGrpSpPr>
        <p:grpSpPr>
          <a:xfrm>
            <a:off x="2207569" y="4531466"/>
            <a:ext cx="1660913" cy="794305"/>
            <a:chOff x="9696401" y="4265098"/>
            <a:chExt cx="1474520" cy="642182"/>
          </a:xfrm>
        </p:grpSpPr>
        <p:sp>
          <p:nvSpPr>
            <p:cNvPr id="81" name="순서도: 처리 80">
              <a:extLst>
                <a:ext uri="{FF2B5EF4-FFF2-40B4-BE49-F238E27FC236}">
                  <a16:creationId xmlns:a16="http://schemas.microsoft.com/office/drawing/2014/main" id="{E8114633-5604-4CED-9EFF-7A5614730BFB}"/>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충전 방법을 선택해주세요</a:t>
              </a:r>
              <a:endParaRPr lang="en-US" altLang="ko-KR" sz="800" dirty="0">
                <a:solidFill>
                  <a:schemeClr val="tx1"/>
                </a:solidFill>
                <a:latin typeface="+mn-ea"/>
              </a:endParaRPr>
            </a:p>
          </p:txBody>
        </p:sp>
        <p:sp>
          <p:nvSpPr>
            <p:cNvPr id="82" name="사각형: 둥근 모서리 62">
              <a:extLst>
                <a:ext uri="{FF2B5EF4-FFF2-40B4-BE49-F238E27FC236}">
                  <a16:creationId xmlns:a16="http://schemas.microsoft.com/office/drawing/2014/main" id="{3FA3A343-B951-4983-9181-628C98E17F77}"/>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83" name="직선 화살표 연결선 82">
            <a:extLst>
              <a:ext uri="{FF2B5EF4-FFF2-40B4-BE49-F238E27FC236}">
                <a16:creationId xmlns:a16="http://schemas.microsoft.com/office/drawing/2014/main" id="{17D3C27B-A843-436E-B1A2-EA4C3D04EE47}"/>
              </a:ext>
            </a:extLst>
          </p:cNvPr>
          <p:cNvCxnSpPr>
            <a:cxnSpLocks/>
            <a:stCxn id="65" idx="1"/>
            <a:endCxn id="81" idx="3"/>
          </p:cNvCxnSpPr>
          <p:nvPr/>
        </p:nvCxnSpPr>
        <p:spPr>
          <a:xfrm flipH="1">
            <a:off x="3868482" y="4928619"/>
            <a:ext cx="49505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ABF08EBE-8C69-452D-B3EC-024EC839E6D0}"/>
              </a:ext>
            </a:extLst>
          </p:cNvPr>
          <p:cNvSpPr/>
          <p:nvPr/>
        </p:nvSpPr>
        <p:spPr>
          <a:xfrm>
            <a:off x="3933655" y="471830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89" name="연결선: 꺾임 88">
            <a:extLst>
              <a:ext uri="{FF2B5EF4-FFF2-40B4-BE49-F238E27FC236}">
                <a16:creationId xmlns:a16="http://schemas.microsoft.com/office/drawing/2014/main" id="{827F1EF6-D512-44AE-93F9-A98ED2C8CD7E}"/>
              </a:ext>
            </a:extLst>
          </p:cNvPr>
          <p:cNvCxnSpPr>
            <a:cxnSpLocks/>
            <a:stCxn id="81" idx="0"/>
            <a:endCxn id="66" idx="1"/>
          </p:cNvCxnSpPr>
          <p:nvPr/>
        </p:nvCxnSpPr>
        <p:spPr>
          <a:xfrm rot="5400000" flipH="1" flipV="1">
            <a:off x="3748835" y="3597097"/>
            <a:ext cx="223560" cy="164517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1" name="순서도: 판단 100">
            <a:extLst>
              <a:ext uri="{FF2B5EF4-FFF2-40B4-BE49-F238E27FC236}">
                <a16:creationId xmlns:a16="http://schemas.microsoft.com/office/drawing/2014/main" id="{CF05CA2F-CCE7-42CA-BC9E-10058F808437}"/>
              </a:ext>
            </a:extLst>
          </p:cNvPr>
          <p:cNvSpPr/>
          <p:nvPr/>
        </p:nvSpPr>
        <p:spPr>
          <a:xfrm>
            <a:off x="4363537" y="18562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radioButton</a:t>
            </a:r>
            <a:r>
              <a:rPr lang="en-US" altLang="ko-KR" sz="800" dirty="0">
                <a:solidFill>
                  <a:schemeClr val="tx1"/>
                </a:solidFill>
              </a:rPr>
              <a:t> Checked</a:t>
            </a:r>
            <a:endParaRPr lang="ko-KR" altLang="en-US" sz="800" dirty="0">
              <a:solidFill>
                <a:schemeClr val="tx1"/>
              </a:solidFill>
            </a:endParaRPr>
          </a:p>
        </p:txBody>
      </p:sp>
      <p:cxnSp>
        <p:nvCxnSpPr>
          <p:cNvPr id="162" name="직선 화살표 연결선 161">
            <a:extLst>
              <a:ext uri="{FF2B5EF4-FFF2-40B4-BE49-F238E27FC236}">
                <a16:creationId xmlns:a16="http://schemas.microsoft.com/office/drawing/2014/main" id="{A1F4450B-0E26-4B7A-9192-4E7C983C4CC0}"/>
              </a:ext>
            </a:extLst>
          </p:cNvPr>
          <p:cNvCxnSpPr>
            <a:cxnSpLocks/>
            <a:stCxn id="65" idx="2"/>
            <a:endCxn id="167" idx="0"/>
          </p:cNvCxnSpPr>
          <p:nvPr/>
        </p:nvCxnSpPr>
        <p:spPr>
          <a:xfrm flipH="1">
            <a:off x="5349278" y="5138938"/>
            <a:ext cx="4369" cy="6986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직사각형 164">
            <a:extLst>
              <a:ext uri="{FF2B5EF4-FFF2-40B4-BE49-F238E27FC236}">
                <a16:creationId xmlns:a16="http://schemas.microsoft.com/office/drawing/2014/main" id="{C78D9D52-3CFC-4063-84B1-5686436E697E}"/>
              </a:ext>
            </a:extLst>
          </p:cNvPr>
          <p:cNvSpPr/>
          <p:nvPr/>
        </p:nvSpPr>
        <p:spPr>
          <a:xfrm>
            <a:off x="5349278" y="533209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6" name="직사각형 165">
            <a:extLst>
              <a:ext uri="{FF2B5EF4-FFF2-40B4-BE49-F238E27FC236}">
                <a16:creationId xmlns:a16="http://schemas.microsoft.com/office/drawing/2014/main" id="{965BC0D5-7861-4ECE-835D-EE53A0E109B8}"/>
              </a:ext>
            </a:extLst>
          </p:cNvPr>
          <p:cNvSpPr/>
          <p:nvPr/>
        </p:nvSpPr>
        <p:spPr>
          <a:xfrm>
            <a:off x="5355119" y="5498885"/>
            <a:ext cx="364202" cy="215444"/>
          </a:xfrm>
          <a:prstGeom prst="rect">
            <a:avLst/>
          </a:prstGeom>
        </p:spPr>
        <p:txBody>
          <a:bodyPr wrap="none">
            <a:spAutoFit/>
          </a:bodyPr>
          <a:lstStyle/>
          <a:p>
            <a:r>
              <a:rPr lang="en-US" altLang="ko-KR" sz="800" dirty="0"/>
              <a:t>ajax</a:t>
            </a:r>
            <a:endParaRPr lang="ko-KR" altLang="en-US" sz="800" dirty="0"/>
          </a:p>
        </p:txBody>
      </p:sp>
      <p:sp>
        <p:nvSpPr>
          <p:cNvPr id="167" name="순서도: 판단 166">
            <a:extLst>
              <a:ext uri="{FF2B5EF4-FFF2-40B4-BE49-F238E27FC236}">
                <a16:creationId xmlns:a16="http://schemas.microsoft.com/office/drawing/2014/main" id="{A577BBBA-A5B7-4AFF-AF1C-6A26953ECF39}"/>
              </a:ext>
            </a:extLst>
          </p:cNvPr>
          <p:cNvSpPr/>
          <p:nvPr/>
        </p:nvSpPr>
        <p:spPr>
          <a:xfrm>
            <a:off x="4359168" y="583755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결제 모듈</a:t>
            </a:r>
          </a:p>
        </p:txBody>
      </p:sp>
      <p:grpSp>
        <p:nvGrpSpPr>
          <p:cNvPr id="172" name="그룹 171">
            <a:extLst>
              <a:ext uri="{FF2B5EF4-FFF2-40B4-BE49-F238E27FC236}">
                <a16:creationId xmlns:a16="http://schemas.microsoft.com/office/drawing/2014/main" id="{C0DD20B5-F7EA-4B7B-B9EF-458A0F3D9D0C}"/>
              </a:ext>
            </a:extLst>
          </p:cNvPr>
          <p:cNvGrpSpPr/>
          <p:nvPr/>
        </p:nvGrpSpPr>
        <p:grpSpPr>
          <a:xfrm>
            <a:off x="2207569" y="5650717"/>
            <a:ext cx="1660913" cy="794305"/>
            <a:chOff x="9696401" y="4265098"/>
            <a:chExt cx="1474520" cy="642182"/>
          </a:xfrm>
        </p:grpSpPr>
        <p:sp>
          <p:nvSpPr>
            <p:cNvPr id="173" name="순서도: 처리 172">
              <a:extLst>
                <a:ext uri="{FF2B5EF4-FFF2-40B4-BE49-F238E27FC236}">
                  <a16:creationId xmlns:a16="http://schemas.microsoft.com/office/drawing/2014/main" id="{F01EB302-7E1C-4C95-B2BE-6E35EFABBD25}"/>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결제에 실패하였습니다</a:t>
              </a:r>
              <a:r>
                <a:rPr lang="en-US" altLang="ko-KR" sz="800" dirty="0">
                  <a:solidFill>
                    <a:schemeClr val="tx1"/>
                  </a:solidFill>
                  <a:latin typeface="+mn-ea"/>
                </a:rPr>
                <a:t>.</a:t>
              </a:r>
            </a:p>
          </p:txBody>
        </p:sp>
        <p:sp>
          <p:nvSpPr>
            <p:cNvPr id="174" name="사각형: 둥근 모서리 62">
              <a:extLst>
                <a:ext uri="{FF2B5EF4-FFF2-40B4-BE49-F238E27FC236}">
                  <a16:creationId xmlns:a16="http://schemas.microsoft.com/office/drawing/2014/main" id="{BED50461-1FFA-4225-8ACC-D561C8019315}"/>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75" name="직선 화살표 연결선 174">
            <a:extLst>
              <a:ext uri="{FF2B5EF4-FFF2-40B4-BE49-F238E27FC236}">
                <a16:creationId xmlns:a16="http://schemas.microsoft.com/office/drawing/2014/main" id="{1890F64A-8029-4F5D-97D3-350F9E11AC04}"/>
              </a:ext>
            </a:extLst>
          </p:cNvPr>
          <p:cNvCxnSpPr>
            <a:cxnSpLocks/>
            <a:stCxn id="167" idx="1"/>
            <a:endCxn id="173" idx="3"/>
          </p:cNvCxnSpPr>
          <p:nvPr/>
        </p:nvCxnSpPr>
        <p:spPr>
          <a:xfrm flipH="1">
            <a:off x="3868482" y="6047870"/>
            <a:ext cx="49068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78" name="연결선: 꺾임 177">
            <a:extLst>
              <a:ext uri="{FF2B5EF4-FFF2-40B4-BE49-F238E27FC236}">
                <a16:creationId xmlns:a16="http://schemas.microsoft.com/office/drawing/2014/main" id="{8D5FCD84-1EB7-4B40-976A-39E54B5A80A9}"/>
              </a:ext>
            </a:extLst>
          </p:cNvPr>
          <p:cNvCxnSpPr>
            <a:cxnSpLocks/>
            <a:stCxn id="173" idx="1"/>
            <a:endCxn id="64" idx="1"/>
          </p:cNvCxnSpPr>
          <p:nvPr/>
        </p:nvCxnSpPr>
        <p:spPr>
          <a:xfrm rot="10800000" flipH="1">
            <a:off x="2207569" y="3768560"/>
            <a:ext cx="2477988" cy="2279311"/>
          </a:xfrm>
          <a:prstGeom prst="bentConnector3">
            <a:avLst>
              <a:gd name="adj1" fmla="val -10918"/>
            </a:avLst>
          </a:prstGeom>
          <a:ln>
            <a:tailEnd type="triangle"/>
          </a:ln>
        </p:spPr>
        <p:style>
          <a:lnRef idx="1">
            <a:schemeClr val="dk1"/>
          </a:lnRef>
          <a:fillRef idx="0">
            <a:schemeClr val="dk1"/>
          </a:fillRef>
          <a:effectRef idx="0">
            <a:schemeClr val="dk1"/>
          </a:effectRef>
          <a:fontRef idx="minor">
            <a:schemeClr val="tx1"/>
          </a:fontRef>
        </p:style>
      </p:cxnSp>
      <p:sp>
        <p:nvSpPr>
          <p:cNvPr id="184" name="직사각형 183">
            <a:extLst>
              <a:ext uri="{FF2B5EF4-FFF2-40B4-BE49-F238E27FC236}">
                <a16:creationId xmlns:a16="http://schemas.microsoft.com/office/drawing/2014/main" id="{F832DB29-4DB5-4E85-9F79-2DE710CF1D21}"/>
              </a:ext>
            </a:extLst>
          </p:cNvPr>
          <p:cNvSpPr/>
          <p:nvPr/>
        </p:nvSpPr>
        <p:spPr>
          <a:xfrm>
            <a:off x="3943622" y="582986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grpSp>
        <p:nvGrpSpPr>
          <p:cNvPr id="186" name="그룹 185">
            <a:extLst>
              <a:ext uri="{FF2B5EF4-FFF2-40B4-BE49-F238E27FC236}">
                <a16:creationId xmlns:a16="http://schemas.microsoft.com/office/drawing/2014/main" id="{7A2075D1-1130-4E56-882B-C939085EFDFE}"/>
              </a:ext>
            </a:extLst>
          </p:cNvPr>
          <p:cNvGrpSpPr/>
          <p:nvPr/>
        </p:nvGrpSpPr>
        <p:grpSpPr>
          <a:xfrm>
            <a:off x="8406553" y="2473814"/>
            <a:ext cx="1660913" cy="794305"/>
            <a:chOff x="9696401" y="4265099"/>
            <a:chExt cx="1474520" cy="642182"/>
          </a:xfrm>
        </p:grpSpPr>
        <p:sp>
          <p:nvSpPr>
            <p:cNvPr id="187" name="순서도: 처리 186">
              <a:extLst>
                <a:ext uri="{FF2B5EF4-FFF2-40B4-BE49-F238E27FC236}">
                  <a16:creationId xmlns:a16="http://schemas.microsoft.com/office/drawing/2014/main" id="{08186DF9-37E3-49EC-8929-E990F8B99A2E}"/>
                </a:ext>
              </a:extLst>
            </p:cNvPr>
            <p:cNvSpPr/>
            <p:nvPr/>
          </p:nvSpPr>
          <p:spPr>
            <a:xfrm>
              <a:off x="9696401" y="4265099"/>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결제가 완료되었습니다</a:t>
              </a:r>
              <a:r>
                <a:rPr lang="en-US" altLang="ko-KR" sz="800" dirty="0">
                  <a:solidFill>
                    <a:schemeClr val="tx1"/>
                  </a:solidFill>
                  <a:latin typeface="+mn-ea"/>
                </a:rPr>
                <a:t>.</a:t>
              </a:r>
            </a:p>
          </p:txBody>
        </p:sp>
        <p:sp>
          <p:nvSpPr>
            <p:cNvPr id="188" name="사각형: 둥근 모서리 62">
              <a:extLst>
                <a:ext uri="{FF2B5EF4-FFF2-40B4-BE49-F238E27FC236}">
                  <a16:creationId xmlns:a16="http://schemas.microsoft.com/office/drawing/2014/main" id="{DC0B9118-E674-4E64-BC5C-CE17067A5CF1}"/>
                </a:ext>
              </a:extLst>
            </p:cNvPr>
            <p:cNvSpPr/>
            <p:nvPr/>
          </p:nvSpPr>
          <p:spPr>
            <a:xfrm>
              <a:off x="10239427" y="47056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89" name="연결선: 꺾임 188">
            <a:extLst>
              <a:ext uri="{FF2B5EF4-FFF2-40B4-BE49-F238E27FC236}">
                <a16:creationId xmlns:a16="http://schemas.microsoft.com/office/drawing/2014/main" id="{90E64F02-F319-4137-BC1A-35C4401614EE}"/>
              </a:ext>
            </a:extLst>
          </p:cNvPr>
          <p:cNvCxnSpPr>
            <a:cxnSpLocks/>
            <a:stCxn id="167" idx="3"/>
            <a:endCxn id="187" idx="1"/>
          </p:cNvCxnSpPr>
          <p:nvPr/>
        </p:nvCxnSpPr>
        <p:spPr>
          <a:xfrm flipV="1">
            <a:off x="6339388" y="2870967"/>
            <a:ext cx="2067165" cy="317690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3" name="직사각형 192">
            <a:extLst>
              <a:ext uri="{FF2B5EF4-FFF2-40B4-BE49-F238E27FC236}">
                <a16:creationId xmlns:a16="http://schemas.microsoft.com/office/drawing/2014/main" id="{61886FFC-0A35-4CE9-AC84-209BA6B58FE8}"/>
              </a:ext>
            </a:extLst>
          </p:cNvPr>
          <p:cNvSpPr/>
          <p:nvPr/>
        </p:nvSpPr>
        <p:spPr>
          <a:xfrm>
            <a:off x="6393073" y="582986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95" name="직사각형 194">
            <a:extLst>
              <a:ext uri="{FF2B5EF4-FFF2-40B4-BE49-F238E27FC236}">
                <a16:creationId xmlns:a16="http://schemas.microsoft.com/office/drawing/2014/main" id="{21517608-DD09-4CC9-A65C-2644D9039E24}"/>
              </a:ext>
            </a:extLst>
          </p:cNvPr>
          <p:cNvSpPr/>
          <p:nvPr/>
        </p:nvSpPr>
        <p:spPr>
          <a:xfrm>
            <a:off x="9355424" y="3276301"/>
            <a:ext cx="425116" cy="338554"/>
          </a:xfrm>
          <a:prstGeom prst="rect">
            <a:avLst/>
          </a:prstGeom>
        </p:spPr>
        <p:txBody>
          <a:bodyPr wrap="none">
            <a:spAutoFit/>
          </a:bodyPr>
          <a:lstStyle/>
          <a:p>
            <a:r>
              <a:rPr lang="en-US" altLang="ko-KR" sz="800" dirty="0"/>
              <a:t>Ajax</a:t>
            </a:r>
          </a:p>
          <a:p>
            <a:r>
              <a:rPr lang="en-US" altLang="ko-KR" sz="800" dirty="0"/>
              <a:t>Point</a:t>
            </a:r>
            <a:endParaRPr lang="ko-KR" altLang="en-US" sz="800" dirty="0"/>
          </a:p>
        </p:txBody>
      </p:sp>
      <p:cxnSp>
        <p:nvCxnSpPr>
          <p:cNvPr id="196" name="직선 화살표 연결선 195">
            <a:extLst>
              <a:ext uri="{FF2B5EF4-FFF2-40B4-BE49-F238E27FC236}">
                <a16:creationId xmlns:a16="http://schemas.microsoft.com/office/drawing/2014/main" id="{5E104E84-B90E-467F-8567-AA15282DB72B}"/>
              </a:ext>
            </a:extLst>
          </p:cNvPr>
          <p:cNvCxnSpPr>
            <a:cxnSpLocks/>
            <a:stCxn id="187" idx="2"/>
            <a:endCxn id="199" idx="0"/>
          </p:cNvCxnSpPr>
          <p:nvPr/>
        </p:nvCxnSpPr>
        <p:spPr>
          <a:xfrm>
            <a:off x="9237010" y="3268119"/>
            <a:ext cx="0" cy="2972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9" name="순서도: 판단 198">
            <a:extLst>
              <a:ext uri="{FF2B5EF4-FFF2-40B4-BE49-F238E27FC236}">
                <a16:creationId xmlns:a16="http://schemas.microsoft.com/office/drawing/2014/main" id="{FDC2F75F-6CDF-42A7-9865-EB4E5EBCA0DA}"/>
              </a:ext>
            </a:extLst>
          </p:cNvPr>
          <p:cNvSpPr/>
          <p:nvPr/>
        </p:nvSpPr>
        <p:spPr>
          <a:xfrm>
            <a:off x="8246900" y="356532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MemberCharge</a:t>
            </a:r>
            <a:endParaRPr lang="en-US" altLang="ko-KR" sz="800" dirty="0">
              <a:solidFill>
                <a:schemeClr val="tx1"/>
              </a:solidFill>
            </a:endParaRPr>
          </a:p>
          <a:p>
            <a:pPr algn="ctr"/>
            <a:r>
              <a:rPr lang="en-US" altLang="ko-KR" sz="800" dirty="0" err="1">
                <a:solidFill>
                  <a:schemeClr val="tx1"/>
                </a:solidFill>
              </a:rPr>
              <a:t>PointOkAction</a:t>
            </a:r>
            <a:endParaRPr lang="en-US" altLang="ko-KR" sz="800" dirty="0">
              <a:solidFill>
                <a:schemeClr val="tx1"/>
              </a:solidFill>
            </a:endParaRPr>
          </a:p>
          <a:p>
            <a:pPr algn="ctr"/>
            <a:r>
              <a:rPr lang="en-US" altLang="ko-KR" sz="800" dirty="0">
                <a:solidFill>
                  <a:schemeClr val="tx1"/>
                </a:solidFill>
              </a:rPr>
              <a:t>.java</a:t>
            </a:r>
            <a:endParaRPr lang="ko-KR" altLang="en-US" sz="800" dirty="0">
              <a:solidFill>
                <a:schemeClr val="tx1"/>
              </a:solidFill>
            </a:endParaRPr>
          </a:p>
        </p:txBody>
      </p:sp>
      <p:sp>
        <p:nvSpPr>
          <p:cNvPr id="208" name="직사각형 207">
            <a:extLst>
              <a:ext uri="{FF2B5EF4-FFF2-40B4-BE49-F238E27FC236}">
                <a16:creationId xmlns:a16="http://schemas.microsoft.com/office/drawing/2014/main" id="{F74E7E14-CAE4-4BA6-A043-0E7194C08349}"/>
              </a:ext>
            </a:extLst>
          </p:cNvPr>
          <p:cNvSpPr/>
          <p:nvPr/>
        </p:nvSpPr>
        <p:spPr>
          <a:xfrm>
            <a:off x="9216604" y="4019403"/>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09" name="직사각형 208">
            <a:extLst>
              <a:ext uri="{FF2B5EF4-FFF2-40B4-BE49-F238E27FC236}">
                <a16:creationId xmlns:a16="http://schemas.microsoft.com/office/drawing/2014/main" id="{54A17732-9439-4D16-9ED1-3AE6FBE00A61}"/>
              </a:ext>
            </a:extLst>
          </p:cNvPr>
          <p:cNvSpPr/>
          <p:nvPr/>
        </p:nvSpPr>
        <p:spPr>
          <a:xfrm>
            <a:off x="10640099" y="3846241"/>
            <a:ext cx="790601" cy="338554"/>
          </a:xfrm>
          <a:prstGeom prst="rect">
            <a:avLst/>
          </a:prstGeom>
        </p:spPr>
        <p:txBody>
          <a:bodyPr wrap="none">
            <a:spAutoFit/>
          </a:bodyPr>
          <a:lstStyle/>
          <a:p>
            <a:r>
              <a:rPr lang="en-US" altLang="ko-KR" sz="800" dirty="0"/>
              <a:t>DG_MEMBER</a:t>
            </a:r>
          </a:p>
          <a:p>
            <a:r>
              <a:rPr lang="en-US" altLang="ko-KR" sz="800" dirty="0"/>
              <a:t>DG_TRADE</a:t>
            </a:r>
          </a:p>
        </p:txBody>
      </p:sp>
      <p:pic>
        <p:nvPicPr>
          <p:cNvPr id="210" name="그림 209" descr="모니터, 컴퓨터이(가) 표시된 사진&#10;&#10;자동 생성된 설명">
            <a:extLst>
              <a:ext uri="{FF2B5EF4-FFF2-40B4-BE49-F238E27FC236}">
                <a16:creationId xmlns:a16="http://schemas.microsoft.com/office/drawing/2014/main" id="{8EDDB221-87C1-49CC-82DA-29CAD00EB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9352" y="3411267"/>
            <a:ext cx="611352" cy="586336"/>
          </a:xfrm>
          <a:prstGeom prst="rect">
            <a:avLst/>
          </a:prstGeom>
        </p:spPr>
      </p:pic>
      <p:cxnSp>
        <p:nvCxnSpPr>
          <p:cNvPr id="211" name="직선 화살표 연결선 210">
            <a:extLst>
              <a:ext uri="{FF2B5EF4-FFF2-40B4-BE49-F238E27FC236}">
                <a16:creationId xmlns:a16="http://schemas.microsoft.com/office/drawing/2014/main" id="{51F7CB1F-5717-46E3-960A-E3CA5A3AC5DA}"/>
              </a:ext>
            </a:extLst>
          </p:cNvPr>
          <p:cNvCxnSpPr/>
          <p:nvPr/>
        </p:nvCxnSpPr>
        <p:spPr>
          <a:xfrm>
            <a:off x="10310277" y="3861048"/>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id="{1EB5FC44-3084-41C8-A1C4-EAA5848988BF}"/>
              </a:ext>
            </a:extLst>
          </p:cNvPr>
          <p:cNvCxnSpPr/>
          <p:nvPr/>
        </p:nvCxnSpPr>
        <p:spPr>
          <a:xfrm flipH="1">
            <a:off x="10261350" y="3717032"/>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13" name="직선 화살표 연결선 212">
            <a:extLst>
              <a:ext uri="{FF2B5EF4-FFF2-40B4-BE49-F238E27FC236}">
                <a16:creationId xmlns:a16="http://schemas.microsoft.com/office/drawing/2014/main" id="{3AFCEF8F-4F31-4EF8-BFB8-83B59FA6A143}"/>
              </a:ext>
            </a:extLst>
          </p:cNvPr>
          <p:cNvCxnSpPr>
            <a:cxnSpLocks/>
            <a:stCxn id="199" idx="2"/>
            <a:endCxn id="217" idx="0"/>
          </p:cNvCxnSpPr>
          <p:nvPr/>
        </p:nvCxnSpPr>
        <p:spPr>
          <a:xfrm flipH="1">
            <a:off x="9237009" y="3985960"/>
            <a:ext cx="1" cy="3071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7" name="직사각형 216">
            <a:extLst>
              <a:ext uri="{FF2B5EF4-FFF2-40B4-BE49-F238E27FC236}">
                <a16:creationId xmlns:a16="http://schemas.microsoft.com/office/drawing/2014/main" id="{437610E9-A3F0-4F91-B50E-03750C293E1B}"/>
              </a:ext>
            </a:extLst>
          </p:cNvPr>
          <p:cNvSpPr/>
          <p:nvPr/>
        </p:nvSpPr>
        <p:spPr>
          <a:xfrm>
            <a:off x="8570935" y="429309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결제하러 가기</a:t>
            </a:r>
          </a:p>
        </p:txBody>
      </p:sp>
      <p:sp>
        <p:nvSpPr>
          <p:cNvPr id="219" name="순서도: 문서 4">
            <a:extLst>
              <a:ext uri="{FF2B5EF4-FFF2-40B4-BE49-F238E27FC236}">
                <a16:creationId xmlns:a16="http://schemas.microsoft.com/office/drawing/2014/main" id="{C0582E8C-79C0-4415-8136-3BBF68A3027B}"/>
              </a:ext>
            </a:extLst>
          </p:cNvPr>
          <p:cNvSpPr/>
          <p:nvPr/>
        </p:nvSpPr>
        <p:spPr>
          <a:xfrm>
            <a:off x="8323558" y="479965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handoverPoint.jsp</a:t>
            </a:r>
            <a:endParaRPr lang="en-US" altLang="ko-KR" sz="800" dirty="0">
              <a:solidFill>
                <a:schemeClr val="tx1"/>
              </a:solidFill>
              <a:latin typeface="+mn-ea"/>
            </a:endParaRPr>
          </a:p>
        </p:txBody>
      </p:sp>
      <p:cxnSp>
        <p:nvCxnSpPr>
          <p:cNvPr id="223" name="직선 화살표 연결선 222">
            <a:extLst>
              <a:ext uri="{FF2B5EF4-FFF2-40B4-BE49-F238E27FC236}">
                <a16:creationId xmlns:a16="http://schemas.microsoft.com/office/drawing/2014/main" id="{73D1DA58-C2B8-4D0E-83FD-AF1B5DF94D30}"/>
              </a:ext>
            </a:extLst>
          </p:cNvPr>
          <p:cNvCxnSpPr>
            <a:cxnSpLocks/>
            <a:stCxn id="217" idx="2"/>
            <a:endCxn id="219" idx="0"/>
          </p:cNvCxnSpPr>
          <p:nvPr/>
        </p:nvCxnSpPr>
        <p:spPr>
          <a:xfrm>
            <a:off x="9237009" y="4600503"/>
            <a:ext cx="1" cy="1991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20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 </a:t>
            </a:r>
            <a:r>
              <a:rPr lang="ko-KR" altLang="en-US" dirty="0"/>
              <a:t>로그인</a:t>
            </a:r>
            <a:r>
              <a:rPr lang="en-US" altLang="ko-KR" dirty="0"/>
              <a:t>/</a:t>
            </a:r>
            <a:r>
              <a:rPr lang="ko-KR" altLang="en-US" dirty="0"/>
              <a:t>로그아웃 </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1187683" y="1673798"/>
          <a:ext cx="10010698"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554055183"/>
                    </a:ext>
                  </a:extLst>
                </a:gridCol>
                <a:gridCol w="2130236">
                  <a:extLst>
                    <a:ext uri="{9D8B030D-6E8A-4147-A177-3AD203B41FA5}">
                      <a16:colId xmlns:a16="http://schemas.microsoft.com/office/drawing/2014/main" val="20000"/>
                    </a:ext>
                  </a:extLst>
                </a:gridCol>
                <a:gridCol w="3387455">
                  <a:extLst>
                    <a:ext uri="{9D8B030D-6E8A-4147-A177-3AD203B41FA5}">
                      <a16:colId xmlns:a16="http://schemas.microsoft.com/office/drawing/2014/main" val="20001"/>
                    </a:ext>
                  </a:extLst>
                </a:gridCol>
                <a:gridCol w="3312368">
                  <a:extLst>
                    <a:ext uri="{9D8B030D-6E8A-4147-A177-3AD203B41FA5}">
                      <a16:colId xmlns:a16="http://schemas.microsoft.com/office/drawing/2014/main" val="20004"/>
                    </a:ext>
                  </a:extLst>
                </a:gridCol>
              </a:tblGrid>
              <a:tr h="342763">
                <a:tc rowSpan="2">
                  <a:txBody>
                    <a:bodyPr/>
                    <a:lstStyle/>
                    <a:p>
                      <a:pPr algn="ctr" latinLnBrk="1"/>
                      <a:r>
                        <a:rPr lang="en-US" altLang="ko-KR" sz="1000" b="1" dirty="0">
                          <a:solidFill>
                            <a:schemeClr val="tx1"/>
                          </a:solidFill>
                        </a:rPr>
                        <a:t>Login/Logout</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로그인</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로그아웃</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로그인</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56" idx="0"/>
          </p:cNvCxnSpPr>
          <p:nvPr/>
        </p:nvCxnSpPr>
        <p:spPr>
          <a:xfrm>
            <a:off x="3431704" y="2574853"/>
            <a:ext cx="0" cy="1910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56" idx="2"/>
            <a:endCxn id="66" idx="1"/>
          </p:cNvCxnSpPr>
          <p:nvPr/>
        </p:nvCxnSpPr>
        <p:spPr>
          <a:xfrm>
            <a:off x="3431704" y="3007203"/>
            <a:ext cx="56" cy="19536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E9A8199-D075-4EE7-BBA9-F3BB9CDC05FE}"/>
              </a:ext>
            </a:extLst>
          </p:cNvPr>
          <p:cNvCxnSpPr>
            <a:cxnSpLocks/>
            <a:stCxn id="66" idx="4"/>
            <a:endCxn id="67" idx="1"/>
          </p:cNvCxnSpPr>
          <p:nvPr/>
        </p:nvCxnSpPr>
        <p:spPr>
          <a:xfrm flipH="1">
            <a:off x="3431536" y="3447366"/>
            <a:ext cx="224" cy="2428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6ABEEE9A-14B0-4C7D-86D1-CB1D8DD628A0}"/>
              </a:ext>
            </a:extLst>
          </p:cNvPr>
          <p:cNvCxnSpPr>
            <a:cxnSpLocks/>
            <a:stCxn id="79" idx="3"/>
            <a:endCxn id="132" idx="1"/>
          </p:cNvCxnSpPr>
          <p:nvPr/>
        </p:nvCxnSpPr>
        <p:spPr>
          <a:xfrm flipV="1">
            <a:off x="3935648" y="2427774"/>
            <a:ext cx="750655" cy="2022437"/>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A9428C8F-F6B1-42F6-AF7E-64F4E0684A90}"/>
              </a:ext>
            </a:extLst>
          </p:cNvPr>
          <p:cNvSpPr/>
          <p:nvPr/>
        </p:nvSpPr>
        <p:spPr>
          <a:xfrm>
            <a:off x="4243598" y="3301161"/>
            <a:ext cx="879820" cy="215444"/>
          </a:xfrm>
          <a:prstGeom prst="rect">
            <a:avLst/>
          </a:prstGeom>
        </p:spPr>
        <p:txBody>
          <a:bodyPr wrap="square">
            <a:spAutoFit/>
          </a:bodyPr>
          <a:lstStyle/>
          <a:p>
            <a:r>
              <a:rPr lang="en-US" altLang="ko-KR" sz="800" dirty="0"/>
              <a:t>DG_MEMBER</a:t>
            </a:r>
            <a:endParaRPr lang="ko-KR" altLang="en-US" sz="800" dirty="0"/>
          </a:p>
        </p:txBody>
      </p:sp>
      <p:sp>
        <p:nvSpPr>
          <p:cNvPr id="78" name="직사각형 77">
            <a:extLst>
              <a:ext uri="{FF2B5EF4-FFF2-40B4-BE49-F238E27FC236}">
                <a16:creationId xmlns:a16="http://schemas.microsoft.com/office/drawing/2014/main" id="{E7885C91-2F84-405C-B940-A7637DEC73CE}"/>
              </a:ext>
            </a:extLst>
          </p:cNvPr>
          <p:cNvSpPr/>
          <p:nvPr/>
        </p:nvSpPr>
        <p:spPr>
          <a:xfrm>
            <a:off x="5274498" y="3393411"/>
            <a:ext cx="492745" cy="215444"/>
          </a:xfrm>
          <a:prstGeom prst="rect">
            <a:avLst/>
          </a:prstGeom>
        </p:spPr>
        <p:txBody>
          <a:bodyPr wrap="square">
            <a:spAutoFit/>
          </a:bodyPr>
          <a:lstStyle/>
          <a:p>
            <a:r>
              <a:rPr lang="en-US" altLang="ko-KR" sz="800" dirty="0"/>
              <a:t>NO</a:t>
            </a:r>
            <a:endParaRPr lang="ko-KR" altLang="en-US" sz="800" dirty="0"/>
          </a:p>
        </p:txBody>
      </p:sp>
      <p:sp>
        <p:nvSpPr>
          <p:cNvPr id="86" name="직사각형 85">
            <a:extLst>
              <a:ext uri="{FF2B5EF4-FFF2-40B4-BE49-F238E27FC236}">
                <a16:creationId xmlns:a16="http://schemas.microsoft.com/office/drawing/2014/main" id="{0299F278-8C5E-4652-8EC5-3A31D57CAED4}"/>
              </a:ext>
            </a:extLst>
          </p:cNvPr>
          <p:cNvSpPr/>
          <p:nvPr/>
        </p:nvSpPr>
        <p:spPr>
          <a:xfrm>
            <a:off x="5207822" y="4295678"/>
            <a:ext cx="429561" cy="215444"/>
          </a:xfrm>
          <a:prstGeom prst="rect">
            <a:avLst/>
          </a:prstGeom>
        </p:spPr>
        <p:txBody>
          <a:bodyPr wrap="square">
            <a:spAutoFit/>
          </a:bodyPr>
          <a:lstStyle/>
          <a:p>
            <a:r>
              <a:rPr lang="en-US" altLang="ko-KR" sz="800" dirty="0"/>
              <a:t>NO</a:t>
            </a:r>
            <a:endParaRPr lang="ko-KR" altLang="en-US" sz="800" dirty="0"/>
          </a:p>
        </p:txBody>
      </p:sp>
      <p:cxnSp>
        <p:nvCxnSpPr>
          <p:cNvPr id="108" name="직선 화살표 연결선 107">
            <a:extLst>
              <a:ext uri="{FF2B5EF4-FFF2-40B4-BE49-F238E27FC236}">
                <a16:creationId xmlns:a16="http://schemas.microsoft.com/office/drawing/2014/main" id="{ADC20F90-A489-4328-9320-03D4106175C8}"/>
              </a:ext>
            </a:extLst>
          </p:cNvPr>
          <p:cNvCxnSpPr>
            <a:cxnSpLocks/>
            <a:stCxn id="176" idx="3"/>
            <a:endCxn id="234" idx="2"/>
          </p:cNvCxnSpPr>
          <p:nvPr/>
        </p:nvCxnSpPr>
        <p:spPr>
          <a:xfrm flipV="1">
            <a:off x="6385704" y="4004188"/>
            <a:ext cx="906666" cy="619506"/>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16</a:t>
            </a:fld>
            <a:endParaRPr lang="ko-KR" altLang="en-US" sz="900" dirty="0"/>
          </a:p>
        </p:txBody>
      </p:sp>
      <p:sp>
        <p:nvSpPr>
          <p:cNvPr id="56" name="순서도: 문서 4">
            <a:extLst>
              <a:ext uri="{FF2B5EF4-FFF2-40B4-BE49-F238E27FC236}">
                <a16:creationId xmlns:a16="http://schemas.microsoft.com/office/drawing/2014/main" id="{A4E2568F-D14F-4E8A-9C8E-41B8FE95A13E}"/>
              </a:ext>
            </a:extLst>
          </p:cNvPr>
          <p:cNvSpPr/>
          <p:nvPr/>
        </p:nvSpPr>
        <p:spPr>
          <a:xfrm>
            <a:off x="2958522" y="2765924"/>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sp>
        <p:nvSpPr>
          <p:cNvPr id="66" name="순서도: 데이터 65">
            <a:extLst>
              <a:ext uri="{FF2B5EF4-FFF2-40B4-BE49-F238E27FC236}">
                <a16:creationId xmlns:a16="http://schemas.microsoft.com/office/drawing/2014/main" id="{B0970D26-ED06-4DAB-8C0C-5E396917AC3F}"/>
              </a:ext>
            </a:extLst>
          </p:cNvPr>
          <p:cNvSpPr/>
          <p:nvPr/>
        </p:nvSpPr>
        <p:spPr>
          <a:xfrm>
            <a:off x="2927760" y="3202566"/>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아이디</a:t>
            </a:r>
          </a:p>
        </p:txBody>
      </p:sp>
      <p:sp>
        <p:nvSpPr>
          <p:cNvPr id="67" name="순서도: 데이터 66">
            <a:extLst>
              <a:ext uri="{FF2B5EF4-FFF2-40B4-BE49-F238E27FC236}">
                <a16:creationId xmlns:a16="http://schemas.microsoft.com/office/drawing/2014/main" id="{5AF71BFB-9F78-438A-94E9-E29241514680}"/>
              </a:ext>
            </a:extLst>
          </p:cNvPr>
          <p:cNvSpPr/>
          <p:nvPr/>
        </p:nvSpPr>
        <p:spPr>
          <a:xfrm>
            <a:off x="2927536" y="3690253"/>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비밀번호</a:t>
            </a:r>
          </a:p>
        </p:txBody>
      </p:sp>
      <p:sp>
        <p:nvSpPr>
          <p:cNvPr id="79" name="순서도: 처리 78">
            <a:extLst>
              <a:ext uri="{FF2B5EF4-FFF2-40B4-BE49-F238E27FC236}">
                <a16:creationId xmlns:a16="http://schemas.microsoft.com/office/drawing/2014/main" id="{7E93B086-C602-4A17-8B4B-935E14401741}"/>
              </a:ext>
            </a:extLst>
          </p:cNvPr>
          <p:cNvSpPr/>
          <p:nvPr/>
        </p:nvSpPr>
        <p:spPr>
          <a:xfrm>
            <a:off x="2927536" y="4333932"/>
            <a:ext cx="1008112" cy="232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Submit()</a:t>
            </a:r>
            <a:endParaRPr lang="ko-KR" altLang="en-US" sz="800" dirty="0">
              <a:solidFill>
                <a:schemeClr val="tx1"/>
              </a:solidFill>
            </a:endParaRPr>
          </a:p>
        </p:txBody>
      </p:sp>
      <p:cxnSp>
        <p:nvCxnSpPr>
          <p:cNvPr id="82" name="직선 화살표 연결선 81">
            <a:extLst>
              <a:ext uri="{FF2B5EF4-FFF2-40B4-BE49-F238E27FC236}">
                <a16:creationId xmlns:a16="http://schemas.microsoft.com/office/drawing/2014/main" id="{B983AAFD-9EA8-48F1-878F-471F8972604E}"/>
              </a:ext>
            </a:extLst>
          </p:cNvPr>
          <p:cNvCxnSpPr>
            <a:cxnSpLocks/>
            <a:stCxn id="67" idx="4"/>
            <a:endCxn id="79" idx="0"/>
          </p:cNvCxnSpPr>
          <p:nvPr/>
        </p:nvCxnSpPr>
        <p:spPr>
          <a:xfrm>
            <a:off x="3431536" y="3935053"/>
            <a:ext cx="56" cy="3988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D942D905-6427-483F-9B8B-1897EC152E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7730" y="3625541"/>
            <a:ext cx="439025" cy="533874"/>
          </a:xfrm>
          <a:prstGeom prst="rect">
            <a:avLst/>
          </a:prstGeom>
        </p:spPr>
      </p:pic>
      <p:sp>
        <p:nvSpPr>
          <p:cNvPr id="132" name="순서도: 판단 131">
            <a:extLst>
              <a:ext uri="{FF2B5EF4-FFF2-40B4-BE49-F238E27FC236}">
                <a16:creationId xmlns:a16="http://schemas.microsoft.com/office/drawing/2014/main" id="{116E7400-76AD-4C99-8C06-D5A970E20268}"/>
              </a:ext>
            </a:extLst>
          </p:cNvPr>
          <p:cNvSpPr/>
          <p:nvPr/>
        </p:nvSpPr>
        <p:spPr>
          <a:xfrm>
            <a:off x="4686303" y="2228035"/>
            <a:ext cx="1980521"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MemberLoginOk.java</a:t>
            </a:r>
            <a:endParaRPr lang="ko-KR" altLang="en-US" sz="800" dirty="0">
              <a:solidFill>
                <a:schemeClr val="tx1"/>
              </a:solidFill>
            </a:endParaRPr>
          </a:p>
        </p:txBody>
      </p:sp>
      <p:cxnSp>
        <p:nvCxnSpPr>
          <p:cNvPr id="140" name="직선 화살표 연결선 139">
            <a:extLst>
              <a:ext uri="{FF2B5EF4-FFF2-40B4-BE49-F238E27FC236}">
                <a16:creationId xmlns:a16="http://schemas.microsoft.com/office/drawing/2014/main" id="{4CB4E543-7BF6-47BD-A623-3BE14BC003B1}"/>
              </a:ext>
            </a:extLst>
          </p:cNvPr>
          <p:cNvCxnSpPr>
            <a:cxnSpLocks/>
            <a:stCxn id="132" idx="2"/>
            <a:endCxn id="142" idx="0"/>
          </p:cNvCxnSpPr>
          <p:nvPr/>
        </p:nvCxnSpPr>
        <p:spPr>
          <a:xfrm flipH="1">
            <a:off x="5676563" y="2627513"/>
            <a:ext cx="1" cy="2907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1" name="순서도: 판단 140">
            <a:extLst>
              <a:ext uri="{FF2B5EF4-FFF2-40B4-BE49-F238E27FC236}">
                <a16:creationId xmlns:a16="http://schemas.microsoft.com/office/drawing/2014/main" id="{799E6A73-0010-4A5A-84E6-29FF4F857990}"/>
              </a:ext>
            </a:extLst>
          </p:cNvPr>
          <p:cNvSpPr/>
          <p:nvPr/>
        </p:nvSpPr>
        <p:spPr>
          <a:xfrm>
            <a:off x="4950827" y="3690088"/>
            <a:ext cx="1434877"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트레이너 회원</a:t>
            </a:r>
          </a:p>
        </p:txBody>
      </p:sp>
      <p:sp>
        <p:nvSpPr>
          <p:cNvPr id="142" name="순서도: 판단 141">
            <a:extLst>
              <a:ext uri="{FF2B5EF4-FFF2-40B4-BE49-F238E27FC236}">
                <a16:creationId xmlns:a16="http://schemas.microsoft.com/office/drawing/2014/main" id="{F4F816D5-C28D-4B52-AA25-2D92CAA86BE5}"/>
              </a:ext>
            </a:extLst>
          </p:cNvPr>
          <p:cNvSpPr/>
          <p:nvPr/>
        </p:nvSpPr>
        <p:spPr>
          <a:xfrm>
            <a:off x="4959237" y="2918241"/>
            <a:ext cx="1434652"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일반회원</a:t>
            </a:r>
          </a:p>
        </p:txBody>
      </p:sp>
      <p:cxnSp>
        <p:nvCxnSpPr>
          <p:cNvPr id="144" name="직선 화살표 연결선 143">
            <a:extLst>
              <a:ext uri="{FF2B5EF4-FFF2-40B4-BE49-F238E27FC236}">
                <a16:creationId xmlns:a16="http://schemas.microsoft.com/office/drawing/2014/main" id="{0A933348-4C84-4014-B322-07E6E2916015}"/>
              </a:ext>
            </a:extLst>
          </p:cNvPr>
          <p:cNvCxnSpPr>
            <a:cxnSpLocks/>
            <a:stCxn id="142" idx="2"/>
            <a:endCxn id="141" idx="0"/>
          </p:cNvCxnSpPr>
          <p:nvPr/>
        </p:nvCxnSpPr>
        <p:spPr>
          <a:xfrm flipH="1">
            <a:off x="5668266" y="3317719"/>
            <a:ext cx="8297" cy="3723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3774F0CE-44D4-42E3-AD8C-3D6A699EF440}"/>
              </a:ext>
            </a:extLst>
          </p:cNvPr>
          <p:cNvSpPr/>
          <p:nvPr/>
        </p:nvSpPr>
        <p:spPr>
          <a:xfrm>
            <a:off x="6170357" y="2846711"/>
            <a:ext cx="351378" cy="215444"/>
          </a:xfrm>
          <a:prstGeom prst="rect">
            <a:avLst/>
          </a:prstGeom>
        </p:spPr>
        <p:txBody>
          <a:bodyPr wrap="square">
            <a:spAutoFit/>
          </a:bodyPr>
          <a:lstStyle/>
          <a:p>
            <a:r>
              <a:rPr lang="en-US" altLang="ko-KR" sz="800" dirty="0"/>
              <a:t>YES</a:t>
            </a:r>
            <a:endParaRPr lang="ko-KR" altLang="en-US" sz="800" dirty="0"/>
          </a:p>
        </p:txBody>
      </p:sp>
      <p:sp>
        <p:nvSpPr>
          <p:cNvPr id="161" name="직사각형 160">
            <a:extLst>
              <a:ext uri="{FF2B5EF4-FFF2-40B4-BE49-F238E27FC236}">
                <a16:creationId xmlns:a16="http://schemas.microsoft.com/office/drawing/2014/main" id="{CCE3F895-C55F-4FE5-B890-6F0FDFC14190}"/>
              </a:ext>
            </a:extLst>
          </p:cNvPr>
          <p:cNvSpPr/>
          <p:nvPr/>
        </p:nvSpPr>
        <p:spPr>
          <a:xfrm>
            <a:off x="4245553" y="4126264"/>
            <a:ext cx="819726" cy="215444"/>
          </a:xfrm>
          <a:prstGeom prst="rect">
            <a:avLst/>
          </a:prstGeom>
        </p:spPr>
        <p:txBody>
          <a:bodyPr wrap="square">
            <a:spAutoFit/>
          </a:bodyPr>
          <a:lstStyle/>
          <a:p>
            <a:r>
              <a:rPr lang="en-US" altLang="ko-KR" sz="800" dirty="0"/>
              <a:t>DG_TRAINER</a:t>
            </a:r>
            <a:endParaRPr lang="ko-KR" altLang="en-US" sz="800" dirty="0"/>
          </a:p>
        </p:txBody>
      </p:sp>
      <p:sp>
        <p:nvSpPr>
          <p:cNvPr id="176" name="순서도: 판단 175">
            <a:extLst>
              <a:ext uri="{FF2B5EF4-FFF2-40B4-BE49-F238E27FC236}">
                <a16:creationId xmlns:a16="http://schemas.microsoft.com/office/drawing/2014/main" id="{25A665DF-BB42-43F6-876C-5324C83AF07C}"/>
              </a:ext>
            </a:extLst>
          </p:cNvPr>
          <p:cNvSpPr/>
          <p:nvPr/>
        </p:nvSpPr>
        <p:spPr>
          <a:xfrm>
            <a:off x="4950827" y="4423955"/>
            <a:ext cx="1434877" cy="399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관리자</a:t>
            </a:r>
          </a:p>
        </p:txBody>
      </p:sp>
      <p:cxnSp>
        <p:nvCxnSpPr>
          <p:cNvPr id="177" name="직선 화살표 연결선 176">
            <a:extLst>
              <a:ext uri="{FF2B5EF4-FFF2-40B4-BE49-F238E27FC236}">
                <a16:creationId xmlns:a16="http://schemas.microsoft.com/office/drawing/2014/main" id="{3C9F0D6C-9725-4968-9B25-545ABB3E4816}"/>
              </a:ext>
            </a:extLst>
          </p:cNvPr>
          <p:cNvCxnSpPr>
            <a:cxnSpLocks/>
            <a:stCxn id="141" idx="2"/>
            <a:endCxn id="176" idx="0"/>
          </p:cNvCxnSpPr>
          <p:nvPr/>
        </p:nvCxnSpPr>
        <p:spPr>
          <a:xfrm>
            <a:off x="5668266" y="4089566"/>
            <a:ext cx="0" cy="33438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83" name="그림 182" descr="모니터, 컴퓨터이(가) 표시된 사진&#10;&#10;자동 생성된 설명">
            <a:extLst>
              <a:ext uri="{FF2B5EF4-FFF2-40B4-BE49-F238E27FC236}">
                <a16:creationId xmlns:a16="http://schemas.microsoft.com/office/drawing/2014/main" id="{4F79D023-334C-4E07-A44D-44FFEDEA84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9779" y="2789394"/>
            <a:ext cx="439025" cy="533874"/>
          </a:xfrm>
          <a:prstGeom prst="rect">
            <a:avLst/>
          </a:prstGeom>
        </p:spPr>
      </p:pic>
      <p:pic>
        <p:nvPicPr>
          <p:cNvPr id="184" name="그림 183" descr="모니터, 컴퓨터이(가) 표시된 사진&#10;&#10;자동 생성된 설명">
            <a:extLst>
              <a:ext uri="{FF2B5EF4-FFF2-40B4-BE49-F238E27FC236}">
                <a16:creationId xmlns:a16="http://schemas.microsoft.com/office/drawing/2014/main" id="{C3B2229A-0136-4B4B-AE1B-31754ECFDC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473" y="4356976"/>
            <a:ext cx="439025" cy="544395"/>
          </a:xfrm>
          <a:prstGeom prst="rect">
            <a:avLst/>
          </a:prstGeom>
        </p:spPr>
      </p:pic>
      <p:sp>
        <p:nvSpPr>
          <p:cNvPr id="195" name="직사각형 194">
            <a:extLst>
              <a:ext uri="{FF2B5EF4-FFF2-40B4-BE49-F238E27FC236}">
                <a16:creationId xmlns:a16="http://schemas.microsoft.com/office/drawing/2014/main" id="{84DDAAF3-B08C-4267-8C3C-7A30298A9C12}"/>
              </a:ext>
            </a:extLst>
          </p:cNvPr>
          <p:cNvSpPr/>
          <p:nvPr/>
        </p:nvSpPr>
        <p:spPr>
          <a:xfrm>
            <a:off x="4053219" y="4850131"/>
            <a:ext cx="897608" cy="215444"/>
          </a:xfrm>
          <a:prstGeom prst="rect">
            <a:avLst/>
          </a:prstGeom>
        </p:spPr>
        <p:txBody>
          <a:bodyPr wrap="square">
            <a:spAutoFit/>
          </a:bodyPr>
          <a:lstStyle/>
          <a:p>
            <a:r>
              <a:rPr lang="en-US" altLang="ko-KR" sz="800" dirty="0"/>
              <a:t>DG_ADMIN</a:t>
            </a:r>
            <a:endParaRPr lang="ko-KR" altLang="en-US" sz="800" dirty="0"/>
          </a:p>
        </p:txBody>
      </p:sp>
      <p:sp>
        <p:nvSpPr>
          <p:cNvPr id="202" name="직사각형 201">
            <a:extLst>
              <a:ext uri="{FF2B5EF4-FFF2-40B4-BE49-F238E27FC236}">
                <a16:creationId xmlns:a16="http://schemas.microsoft.com/office/drawing/2014/main" id="{14D78BE8-F348-4E01-BD77-05C9E2577C3C}"/>
              </a:ext>
            </a:extLst>
          </p:cNvPr>
          <p:cNvSpPr/>
          <p:nvPr/>
        </p:nvSpPr>
        <p:spPr>
          <a:xfrm>
            <a:off x="5177870" y="5163456"/>
            <a:ext cx="429561" cy="215444"/>
          </a:xfrm>
          <a:prstGeom prst="rect">
            <a:avLst/>
          </a:prstGeom>
        </p:spPr>
        <p:txBody>
          <a:bodyPr wrap="square">
            <a:spAutoFit/>
          </a:bodyPr>
          <a:lstStyle/>
          <a:p>
            <a:r>
              <a:rPr lang="en-US" altLang="ko-KR" sz="800" dirty="0"/>
              <a:t>NO</a:t>
            </a:r>
            <a:endParaRPr lang="ko-KR" altLang="en-US" sz="800" dirty="0"/>
          </a:p>
        </p:txBody>
      </p:sp>
      <p:sp>
        <p:nvSpPr>
          <p:cNvPr id="212" name="직사각형 211">
            <a:extLst>
              <a:ext uri="{FF2B5EF4-FFF2-40B4-BE49-F238E27FC236}">
                <a16:creationId xmlns:a16="http://schemas.microsoft.com/office/drawing/2014/main" id="{16A07394-8450-49DD-A6B9-26BE49D76BCA}"/>
              </a:ext>
            </a:extLst>
          </p:cNvPr>
          <p:cNvSpPr/>
          <p:nvPr/>
        </p:nvSpPr>
        <p:spPr>
          <a:xfrm>
            <a:off x="6193032" y="3478889"/>
            <a:ext cx="351378" cy="215444"/>
          </a:xfrm>
          <a:prstGeom prst="rect">
            <a:avLst/>
          </a:prstGeom>
        </p:spPr>
        <p:txBody>
          <a:bodyPr wrap="square">
            <a:spAutoFit/>
          </a:bodyPr>
          <a:lstStyle/>
          <a:p>
            <a:r>
              <a:rPr lang="en-US" altLang="ko-KR" sz="800" dirty="0"/>
              <a:t>YES</a:t>
            </a:r>
            <a:endParaRPr lang="ko-KR" altLang="en-US" sz="800" dirty="0"/>
          </a:p>
        </p:txBody>
      </p:sp>
      <p:sp>
        <p:nvSpPr>
          <p:cNvPr id="213" name="직사각형 212">
            <a:extLst>
              <a:ext uri="{FF2B5EF4-FFF2-40B4-BE49-F238E27FC236}">
                <a16:creationId xmlns:a16="http://schemas.microsoft.com/office/drawing/2014/main" id="{35FF0994-A151-4CC8-A6F1-B4628EF9D516}"/>
              </a:ext>
            </a:extLst>
          </p:cNvPr>
          <p:cNvSpPr/>
          <p:nvPr/>
        </p:nvSpPr>
        <p:spPr>
          <a:xfrm>
            <a:off x="6160059" y="4318172"/>
            <a:ext cx="351378" cy="215444"/>
          </a:xfrm>
          <a:prstGeom prst="rect">
            <a:avLst/>
          </a:prstGeom>
        </p:spPr>
        <p:txBody>
          <a:bodyPr wrap="square">
            <a:spAutoFit/>
          </a:bodyPr>
          <a:lstStyle/>
          <a:p>
            <a:r>
              <a:rPr lang="en-US" altLang="ko-KR" sz="800" dirty="0"/>
              <a:t>YES</a:t>
            </a:r>
            <a:endParaRPr lang="ko-KR" altLang="en-US" sz="800" dirty="0"/>
          </a:p>
        </p:txBody>
      </p:sp>
      <p:cxnSp>
        <p:nvCxnSpPr>
          <p:cNvPr id="214" name="직선 화살표 연결선 213">
            <a:extLst>
              <a:ext uri="{FF2B5EF4-FFF2-40B4-BE49-F238E27FC236}">
                <a16:creationId xmlns:a16="http://schemas.microsoft.com/office/drawing/2014/main" id="{62D76DD8-795D-4E21-83F7-7DB8EDFB85FB}"/>
              </a:ext>
            </a:extLst>
          </p:cNvPr>
          <p:cNvCxnSpPr>
            <a:cxnSpLocks/>
            <a:stCxn id="176" idx="2"/>
            <a:endCxn id="222" idx="0"/>
          </p:cNvCxnSpPr>
          <p:nvPr/>
        </p:nvCxnSpPr>
        <p:spPr>
          <a:xfrm flipH="1">
            <a:off x="5668265" y="4823433"/>
            <a:ext cx="1" cy="5554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순서도: 문서 4">
            <a:extLst>
              <a:ext uri="{FF2B5EF4-FFF2-40B4-BE49-F238E27FC236}">
                <a16:creationId xmlns:a16="http://schemas.microsoft.com/office/drawing/2014/main" id="{2B65F68F-2B21-4ED9-AA1C-A86739E6FE42}"/>
              </a:ext>
            </a:extLst>
          </p:cNvPr>
          <p:cNvSpPr/>
          <p:nvPr/>
        </p:nvSpPr>
        <p:spPr>
          <a:xfrm>
            <a:off x="5195083" y="5378900"/>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cxnSp>
        <p:nvCxnSpPr>
          <p:cNvPr id="230" name="직선 화살표 연결선 229">
            <a:extLst>
              <a:ext uri="{FF2B5EF4-FFF2-40B4-BE49-F238E27FC236}">
                <a16:creationId xmlns:a16="http://schemas.microsoft.com/office/drawing/2014/main" id="{F30F4D39-2449-4C70-8859-4700A4B569D2}"/>
              </a:ext>
            </a:extLst>
          </p:cNvPr>
          <p:cNvCxnSpPr>
            <a:cxnSpLocks/>
            <a:stCxn id="141" idx="3"/>
            <a:endCxn id="234" idx="1"/>
          </p:cNvCxnSpPr>
          <p:nvPr/>
        </p:nvCxnSpPr>
        <p:spPr>
          <a:xfrm>
            <a:off x="6385704" y="3889827"/>
            <a:ext cx="433484" cy="22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1" name="직선 화살표 연결선 230">
            <a:extLst>
              <a:ext uri="{FF2B5EF4-FFF2-40B4-BE49-F238E27FC236}">
                <a16:creationId xmlns:a16="http://schemas.microsoft.com/office/drawing/2014/main" id="{E58B54B5-0591-4729-AB32-6EF9D7314855}"/>
              </a:ext>
            </a:extLst>
          </p:cNvPr>
          <p:cNvCxnSpPr>
            <a:cxnSpLocks/>
            <a:stCxn id="132" idx="3"/>
            <a:endCxn id="234" idx="0"/>
          </p:cNvCxnSpPr>
          <p:nvPr/>
        </p:nvCxnSpPr>
        <p:spPr>
          <a:xfrm>
            <a:off x="6666824" y="2427774"/>
            <a:ext cx="625546" cy="1335135"/>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4" name="순서도: 문서 4">
            <a:extLst>
              <a:ext uri="{FF2B5EF4-FFF2-40B4-BE49-F238E27FC236}">
                <a16:creationId xmlns:a16="http://schemas.microsoft.com/office/drawing/2014/main" id="{4E41AE32-9220-4D3F-87F3-5CD577906155}"/>
              </a:ext>
            </a:extLst>
          </p:cNvPr>
          <p:cNvSpPr/>
          <p:nvPr/>
        </p:nvSpPr>
        <p:spPr>
          <a:xfrm>
            <a:off x="6819188" y="3762909"/>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index.jsp</a:t>
            </a:r>
            <a:endParaRPr lang="en-US" altLang="ko-KR" sz="900" dirty="0">
              <a:solidFill>
                <a:schemeClr val="tx1"/>
              </a:solidFill>
              <a:latin typeface="+mn-ea"/>
            </a:endParaRPr>
          </a:p>
        </p:txBody>
      </p:sp>
      <p:sp>
        <p:nvSpPr>
          <p:cNvPr id="240" name="순서도: 처리 239">
            <a:extLst>
              <a:ext uri="{FF2B5EF4-FFF2-40B4-BE49-F238E27FC236}">
                <a16:creationId xmlns:a16="http://schemas.microsoft.com/office/drawing/2014/main" id="{33521828-51D5-4BDF-80BE-7C9BF2DB1940}"/>
              </a:ext>
            </a:extLst>
          </p:cNvPr>
          <p:cNvSpPr/>
          <p:nvPr/>
        </p:nvSpPr>
        <p:spPr>
          <a:xfrm>
            <a:off x="6202281" y="4818115"/>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아이디 또는 비밀번호를 다시 확인해주세요</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sp>
        <p:nvSpPr>
          <p:cNvPr id="245" name="사각형: 둥근 모서리 244">
            <a:extLst>
              <a:ext uri="{FF2B5EF4-FFF2-40B4-BE49-F238E27FC236}">
                <a16:creationId xmlns:a16="http://schemas.microsoft.com/office/drawing/2014/main" id="{11497AE7-98EC-494B-BDC7-DCA11EF169AC}"/>
              </a:ext>
            </a:extLst>
          </p:cNvPr>
          <p:cNvSpPr/>
          <p:nvPr/>
        </p:nvSpPr>
        <p:spPr>
          <a:xfrm>
            <a:off x="6674988" y="516345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45" name="순서도: 수행의 시작/종료 44">
            <a:extLst>
              <a:ext uri="{FF2B5EF4-FFF2-40B4-BE49-F238E27FC236}">
                <a16:creationId xmlns:a16="http://schemas.microsoft.com/office/drawing/2014/main" id="{6BC58D47-CF5B-4094-BAF6-AFE643DCC293}"/>
              </a:ext>
            </a:extLst>
          </p:cNvPr>
          <p:cNvSpPr/>
          <p:nvPr/>
        </p:nvSpPr>
        <p:spPr>
          <a:xfrm>
            <a:off x="9025208" y="2452179"/>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로그아웃</a:t>
            </a:r>
          </a:p>
        </p:txBody>
      </p:sp>
      <p:cxnSp>
        <p:nvCxnSpPr>
          <p:cNvPr id="46" name="직선 화살표 연결선 45">
            <a:extLst>
              <a:ext uri="{FF2B5EF4-FFF2-40B4-BE49-F238E27FC236}">
                <a16:creationId xmlns:a16="http://schemas.microsoft.com/office/drawing/2014/main" id="{894E20F7-22F9-440A-99D8-3E159ECD1453}"/>
              </a:ext>
            </a:extLst>
          </p:cNvPr>
          <p:cNvCxnSpPr>
            <a:cxnSpLocks/>
            <a:stCxn id="45" idx="2"/>
            <a:endCxn id="47" idx="0"/>
          </p:cNvCxnSpPr>
          <p:nvPr/>
        </p:nvCxnSpPr>
        <p:spPr>
          <a:xfrm>
            <a:off x="9529264" y="2697527"/>
            <a:ext cx="2360" cy="1767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7" name="순서도: 처리 46">
            <a:extLst>
              <a:ext uri="{FF2B5EF4-FFF2-40B4-BE49-F238E27FC236}">
                <a16:creationId xmlns:a16="http://schemas.microsoft.com/office/drawing/2014/main" id="{1B3ABDF6-2FD7-42C6-82DC-FD6C7E30436C}"/>
              </a:ext>
            </a:extLst>
          </p:cNvPr>
          <p:cNvSpPr/>
          <p:nvPr/>
        </p:nvSpPr>
        <p:spPr>
          <a:xfrm>
            <a:off x="8935791" y="2874240"/>
            <a:ext cx="1191665" cy="53308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MemberLogoutAction.java</a:t>
            </a:r>
            <a:endParaRPr lang="ko-KR" altLang="en-US" sz="800" dirty="0">
              <a:solidFill>
                <a:schemeClr val="tx1"/>
              </a:solidFill>
            </a:endParaRPr>
          </a:p>
        </p:txBody>
      </p:sp>
      <p:cxnSp>
        <p:nvCxnSpPr>
          <p:cNvPr id="48" name="연결선: 꺾임 50">
            <a:extLst>
              <a:ext uri="{FF2B5EF4-FFF2-40B4-BE49-F238E27FC236}">
                <a16:creationId xmlns:a16="http://schemas.microsoft.com/office/drawing/2014/main" id="{0E461C29-639B-4F73-BD83-1CF75D3C28E2}"/>
              </a:ext>
            </a:extLst>
          </p:cNvPr>
          <p:cNvCxnSpPr>
            <a:cxnSpLocks/>
            <a:stCxn id="47" idx="2"/>
            <a:endCxn id="49" idx="0"/>
          </p:cNvCxnSpPr>
          <p:nvPr/>
        </p:nvCxnSpPr>
        <p:spPr>
          <a:xfrm flipH="1">
            <a:off x="9529264" y="3407327"/>
            <a:ext cx="2360" cy="5580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9" name="순서도: 문서 4">
            <a:extLst>
              <a:ext uri="{FF2B5EF4-FFF2-40B4-BE49-F238E27FC236}">
                <a16:creationId xmlns:a16="http://schemas.microsoft.com/office/drawing/2014/main" id="{3A4F0CA1-3935-4B34-ABB2-8BBF27DB634A}"/>
              </a:ext>
            </a:extLst>
          </p:cNvPr>
          <p:cNvSpPr/>
          <p:nvPr/>
        </p:nvSpPr>
        <p:spPr>
          <a:xfrm>
            <a:off x="9056082" y="3965345"/>
            <a:ext cx="946364"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index.jsp</a:t>
            </a:r>
            <a:endParaRPr lang="en-US" altLang="ko-KR" sz="900" dirty="0">
              <a:solidFill>
                <a:schemeClr val="tx1"/>
              </a:solidFill>
              <a:latin typeface="+mn-ea"/>
            </a:endParaRPr>
          </a:p>
        </p:txBody>
      </p:sp>
      <p:sp>
        <p:nvSpPr>
          <p:cNvPr id="50" name="직사각형 49">
            <a:extLst>
              <a:ext uri="{FF2B5EF4-FFF2-40B4-BE49-F238E27FC236}">
                <a16:creationId xmlns:a16="http://schemas.microsoft.com/office/drawing/2014/main" id="{9F60C9A2-DF93-46A8-A13C-444E2B44C95A}"/>
              </a:ext>
            </a:extLst>
          </p:cNvPr>
          <p:cNvSpPr/>
          <p:nvPr/>
        </p:nvSpPr>
        <p:spPr>
          <a:xfrm>
            <a:off x="8865356" y="3541726"/>
            <a:ext cx="683471" cy="215444"/>
          </a:xfrm>
          <a:prstGeom prst="rect">
            <a:avLst/>
          </a:prstGeom>
        </p:spPr>
        <p:txBody>
          <a:bodyPr wrap="square">
            <a:spAutoFit/>
          </a:bodyPr>
          <a:lstStyle/>
          <a:p>
            <a:r>
              <a:rPr lang="ko-KR" altLang="en-US" sz="800"/>
              <a:t>세션삭제</a:t>
            </a:r>
            <a:endParaRPr lang="ko-KR" altLang="en-US" sz="800" dirty="0"/>
          </a:p>
        </p:txBody>
      </p:sp>
      <p:cxnSp>
        <p:nvCxnSpPr>
          <p:cNvPr id="55" name="직선 화살표 연결선 54">
            <a:extLst>
              <a:ext uri="{FF2B5EF4-FFF2-40B4-BE49-F238E27FC236}">
                <a16:creationId xmlns:a16="http://schemas.microsoft.com/office/drawing/2014/main" id="{C53D6DE9-B453-4B99-8DC8-CEFF98799B8F}"/>
              </a:ext>
            </a:extLst>
          </p:cNvPr>
          <p:cNvCxnSpPr>
            <a:cxnSpLocks/>
          </p:cNvCxnSpPr>
          <p:nvPr/>
        </p:nvCxnSpPr>
        <p:spPr>
          <a:xfrm flipH="1">
            <a:off x="4834417" y="2999882"/>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903825F-2392-45CC-A8B1-BF86A9D55A5E}"/>
              </a:ext>
            </a:extLst>
          </p:cNvPr>
          <p:cNvCxnSpPr>
            <a:cxnSpLocks/>
          </p:cNvCxnSpPr>
          <p:nvPr/>
        </p:nvCxnSpPr>
        <p:spPr>
          <a:xfrm>
            <a:off x="4846559" y="3252786"/>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296EA81B-A373-4843-896D-A85D6556CB41}"/>
              </a:ext>
            </a:extLst>
          </p:cNvPr>
          <p:cNvCxnSpPr>
            <a:cxnSpLocks/>
          </p:cNvCxnSpPr>
          <p:nvPr/>
        </p:nvCxnSpPr>
        <p:spPr>
          <a:xfrm flipH="1">
            <a:off x="4768915" y="3776218"/>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6B9FCBDC-E82C-40E4-8713-1D7079047303}"/>
              </a:ext>
            </a:extLst>
          </p:cNvPr>
          <p:cNvCxnSpPr>
            <a:cxnSpLocks/>
          </p:cNvCxnSpPr>
          <p:nvPr/>
        </p:nvCxnSpPr>
        <p:spPr>
          <a:xfrm>
            <a:off x="4781057" y="4029122"/>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F0C993D0-0529-4EE3-A3E5-6388EEFA12A6}"/>
              </a:ext>
            </a:extLst>
          </p:cNvPr>
          <p:cNvCxnSpPr>
            <a:cxnSpLocks/>
          </p:cNvCxnSpPr>
          <p:nvPr/>
        </p:nvCxnSpPr>
        <p:spPr>
          <a:xfrm flipH="1">
            <a:off x="4706592" y="4496592"/>
            <a:ext cx="187177" cy="732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C06C557-581C-4BC2-8773-9F915E374557}"/>
              </a:ext>
            </a:extLst>
          </p:cNvPr>
          <p:cNvCxnSpPr>
            <a:cxnSpLocks/>
          </p:cNvCxnSpPr>
          <p:nvPr/>
        </p:nvCxnSpPr>
        <p:spPr>
          <a:xfrm>
            <a:off x="4718734" y="4749496"/>
            <a:ext cx="20013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5207B65C-9C85-490F-81CE-354311350557}"/>
              </a:ext>
            </a:extLst>
          </p:cNvPr>
          <p:cNvSpPr/>
          <p:nvPr/>
        </p:nvSpPr>
        <p:spPr>
          <a:xfrm>
            <a:off x="4085457" y="2116824"/>
            <a:ext cx="879820" cy="338554"/>
          </a:xfrm>
          <a:prstGeom prst="rect">
            <a:avLst/>
          </a:prstGeom>
        </p:spPr>
        <p:txBody>
          <a:bodyPr wrap="square">
            <a:spAutoFit/>
          </a:bodyPr>
          <a:lstStyle/>
          <a:p>
            <a:r>
              <a:rPr lang="en-US" altLang="ko-KR" sz="800" dirty="0"/>
              <a:t>Id</a:t>
            </a:r>
          </a:p>
          <a:p>
            <a:r>
              <a:rPr lang="en-US" altLang="ko-KR" sz="800" dirty="0"/>
              <a:t>Pw</a:t>
            </a:r>
            <a:endParaRPr lang="ko-KR" altLang="en-US" sz="800" dirty="0"/>
          </a:p>
        </p:txBody>
      </p:sp>
      <p:sp>
        <p:nvSpPr>
          <p:cNvPr id="58" name="직사각형 57">
            <a:extLst>
              <a:ext uri="{FF2B5EF4-FFF2-40B4-BE49-F238E27FC236}">
                <a16:creationId xmlns:a16="http://schemas.microsoft.com/office/drawing/2014/main" id="{4398B22A-4FA2-49C1-A89C-73DD7FD4ACAB}"/>
              </a:ext>
            </a:extLst>
          </p:cNvPr>
          <p:cNvSpPr/>
          <p:nvPr/>
        </p:nvSpPr>
        <p:spPr>
          <a:xfrm>
            <a:off x="5372549" y="2675660"/>
            <a:ext cx="334828" cy="215444"/>
          </a:xfrm>
          <a:prstGeom prst="rect">
            <a:avLst/>
          </a:prstGeom>
        </p:spPr>
        <p:txBody>
          <a:bodyPr wrap="square">
            <a:spAutoFit/>
          </a:bodyPr>
          <a:lstStyle/>
          <a:p>
            <a:r>
              <a:rPr lang="en-US" altLang="ko-KR" sz="800" dirty="0"/>
              <a:t>Id</a:t>
            </a:r>
            <a:endParaRPr lang="ko-KR" altLang="en-US" sz="800" dirty="0"/>
          </a:p>
        </p:txBody>
      </p:sp>
      <p:sp>
        <p:nvSpPr>
          <p:cNvPr id="59" name="직사각형 58">
            <a:extLst>
              <a:ext uri="{FF2B5EF4-FFF2-40B4-BE49-F238E27FC236}">
                <a16:creationId xmlns:a16="http://schemas.microsoft.com/office/drawing/2014/main" id="{C6A0E99D-979F-473F-904C-884EAE17F2F7}"/>
              </a:ext>
            </a:extLst>
          </p:cNvPr>
          <p:cNvSpPr/>
          <p:nvPr/>
        </p:nvSpPr>
        <p:spPr>
          <a:xfrm>
            <a:off x="5693664" y="3393411"/>
            <a:ext cx="334828" cy="215444"/>
          </a:xfrm>
          <a:prstGeom prst="rect">
            <a:avLst/>
          </a:prstGeom>
        </p:spPr>
        <p:txBody>
          <a:bodyPr wrap="square">
            <a:spAutoFit/>
          </a:bodyPr>
          <a:lstStyle/>
          <a:p>
            <a:r>
              <a:rPr lang="en-US" altLang="ko-KR" sz="800" dirty="0"/>
              <a:t>Id</a:t>
            </a:r>
            <a:endParaRPr lang="ko-KR" altLang="en-US" sz="800" dirty="0"/>
          </a:p>
        </p:txBody>
      </p:sp>
      <p:sp>
        <p:nvSpPr>
          <p:cNvPr id="60" name="직사각형 59">
            <a:extLst>
              <a:ext uri="{FF2B5EF4-FFF2-40B4-BE49-F238E27FC236}">
                <a16:creationId xmlns:a16="http://schemas.microsoft.com/office/drawing/2014/main" id="{C0F13E87-E224-4164-8280-9CF58097C85D}"/>
              </a:ext>
            </a:extLst>
          </p:cNvPr>
          <p:cNvSpPr/>
          <p:nvPr/>
        </p:nvSpPr>
        <p:spPr>
          <a:xfrm>
            <a:off x="5693664" y="4110121"/>
            <a:ext cx="334828" cy="215444"/>
          </a:xfrm>
          <a:prstGeom prst="rect">
            <a:avLst/>
          </a:prstGeom>
        </p:spPr>
        <p:txBody>
          <a:bodyPr wrap="square">
            <a:spAutoFit/>
          </a:bodyPr>
          <a:lstStyle/>
          <a:p>
            <a:r>
              <a:rPr lang="en-US" altLang="ko-KR" sz="800" dirty="0"/>
              <a:t>Id</a:t>
            </a:r>
            <a:endParaRPr lang="ko-KR" altLang="en-US" sz="800" dirty="0"/>
          </a:p>
        </p:txBody>
      </p:sp>
      <p:sp>
        <p:nvSpPr>
          <p:cNvPr id="61" name="직사각형 60">
            <a:extLst>
              <a:ext uri="{FF2B5EF4-FFF2-40B4-BE49-F238E27FC236}">
                <a16:creationId xmlns:a16="http://schemas.microsoft.com/office/drawing/2014/main" id="{2D0F8846-5106-4A6A-A969-D28A558A9AA5}"/>
              </a:ext>
            </a:extLst>
          </p:cNvPr>
          <p:cNvSpPr/>
          <p:nvPr/>
        </p:nvSpPr>
        <p:spPr>
          <a:xfrm>
            <a:off x="5676370" y="4988126"/>
            <a:ext cx="334828" cy="215444"/>
          </a:xfrm>
          <a:prstGeom prst="rect">
            <a:avLst/>
          </a:prstGeom>
        </p:spPr>
        <p:txBody>
          <a:bodyPr wrap="square">
            <a:spAutoFit/>
          </a:bodyPr>
          <a:lstStyle/>
          <a:p>
            <a:r>
              <a:rPr lang="en-US" altLang="ko-KR" sz="800" dirty="0"/>
              <a:t>Id</a:t>
            </a:r>
            <a:endParaRPr lang="ko-KR" altLang="en-US" sz="800" dirty="0"/>
          </a:p>
        </p:txBody>
      </p:sp>
    </p:spTree>
    <p:extLst>
      <p:ext uri="{BB962C8B-B14F-4D97-AF65-F5344CB8AC3E}">
        <p14:creationId xmlns:p14="http://schemas.microsoft.com/office/powerpoint/2010/main" val="3366750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게시판목록</a:t>
            </a:r>
            <a:r>
              <a:rPr lang="en-US" altLang="ko-KR" dirty="0"/>
              <a:t>, </a:t>
            </a:r>
            <a:r>
              <a:rPr lang="ko-KR" altLang="en-US" dirty="0"/>
              <a:t>게시글 작성하기</a:t>
            </a:r>
            <a:r>
              <a:rPr lang="en-US" altLang="ko-KR" dirty="0"/>
              <a:t>)</a:t>
            </a:r>
            <a:endParaRPr lang="ko-KR" altLang="en-US" dirty="0"/>
          </a:p>
        </p:txBody>
      </p:sp>
      <p:sp>
        <p:nvSpPr>
          <p:cNvPr id="6" name="순서도: 수행의 시작/종료 5">
            <a:extLst>
              <a:ext uri="{FF2B5EF4-FFF2-40B4-BE49-F238E27FC236}">
                <a16:creationId xmlns:a16="http://schemas.microsoft.com/office/drawing/2014/main"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멤버</a:t>
            </a:r>
          </a:p>
        </p:txBody>
      </p:sp>
      <p:sp>
        <p:nvSpPr>
          <p:cNvPr id="7" name="순서도: 처리 6">
            <a:extLst>
              <a:ext uri="{FF2B5EF4-FFF2-40B4-BE49-F238E27FC236}">
                <a16:creationId xmlns:a16="http://schemas.microsoft.com/office/drawing/2014/main" id="{B61B2F31-1FAE-4B5E-9F16-9334C3015BAC}"/>
              </a:ext>
            </a:extLst>
          </p:cNvPr>
          <p:cNvSpPr/>
          <p:nvPr/>
        </p:nvSpPr>
        <p:spPr>
          <a:xfrm>
            <a:off x="2693682" y="3037593"/>
            <a:ext cx="147604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cxnSpLocks/>
            <a:endCxn id="7" idx="0"/>
          </p:cNvCxnSpPr>
          <p:nvPr/>
        </p:nvCxnSpPr>
        <p:spPr>
          <a:xfrm>
            <a:off x="3431704" y="2574853"/>
            <a:ext cx="0" cy="4627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7" idx="2"/>
            <a:endCxn id="62" idx="0"/>
          </p:cNvCxnSpPr>
          <p:nvPr/>
        </p:nvCxnSpPr>
        <p:spPr>
          <a:xfrm flipH="1">
            <a:off x="3427649" y="3282941"/>
            <a:ext cx="4055" cy="3980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7B84CED6-6D11-4322-878F-83515CBA5FC9}"/>
              </a:ext>
            </a:extLst>
          </p:cNvPr>
          <p:cNvCxnSpPr>
            <a:cxnSpLocks/>
            <a:stCxn id="117" idx="2"/>
            <a:endCxn id="120" idx="0"/>
          </p:cNvCxnSpPr>
          <p:nvPr/>
        </p:nvCxnSpPr>
        <p:spPr>
          <a:xfrm>
            <a:off x="5621250" y="2551945"/>
            <a:ext cx="0" cy="3620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C9FEC03-CB4A-42BE-B005-0BF34BBEB791}"/>
              </a:ext>
            </a:extLst>
          </p:cNvPr>
          <p:cNvCxnSpPr>
            <a:cxnSpLocks/>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D3DD0C-2A63-4FD9-9A09-255A58ED62EB}"/>
              </a:ext>
            </a:extLst>
          </p:cNvPr>
          <p:cNvCxnSpPr>
            <a:cxnSpLocks/>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39FFADF-5146-4B43-AAA0-321F82CA7A3D}"/>
              </a:ext>
            </a:extLst>
          </p:cNvPr>
          <p:cNvCxnSpPr>
            <a:cxnSpLocks/>
            <a:endCxn id="134" idx="0"/>
          </p:cNvCxnSpPr>
          <p:nvPr/>
        </p:nvCxnSpPr>
        <p:spPr>
          <a:xfrm flipH="1">
            <a:off x="5621249" y="4735093"/>
            <a:ext cx="1586" cy="2271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0" name="순서도: 처리 79">
            <a:extLst>
              <a:ext uri="{FF2B5EF4-FFF2-40B4-BE49-F238E27FC236}">
                <a16:creationId xmlns:a16="http://schemas.microsoft.com/office/drawing/2014/main" id="{572A12DD-E5D0-44A7-A7DF-752785488481}"/>
              </a:ext>
            </a:extLst>
          </p:cNvPr>
          <p:cNvSpPr/>
          <p:nvPr/>
        </p:nvSpPr>
        <p:spPr>
          <a:xfrm>
            <a:off x="7412362" y="299416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92" name="순서도: 처리 91">
            <a:extLst>
              <a:ext uri="{FF2B5EF4-FFF2-40B4-BE49-F238E27FC236}">
                <a16:creationId xmlns:a16="http://schemas.microsoft.com/office/drawing/2014/main" id="{BF0C04A5-86C8-47D1-A466-FA2521EE0C08}"/>
              </a:ext>
            </a:extLst>
          </p:cNvPr>
          <p:cNvSpPr/>
          <p:nvPr/>
        </p:nvSpPr>
        <p:spPr>
          <a:xfrm>
            <a:off x="7404426" y="3732286"/>
            <a:ext cx="1020812"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게시글 등록</a:t>
            </a:r>
          </a:p>
        </p:txBody>
      </p:sp>
      <p:cxnSp>
        <p:nvCxnSpPr>
          <p:cNvPr id="111" name="연결선: 꺾임 110">
            <a:extLst>
              <a:ext uri="{FF2B5EF4-FFF2-40B4-BE49-F238E27FC236}">
                <a16:creationId xmlns:a16="http://schemas.microsoft.com/office/drawing/2014/main" id="{3DF0B075-9EA2-47FF-974E-B9924014A3CF}"/>
              </a:ext>
            </a:extLst>
          </p:cNvPr>
          <p:cNvCxnSpPr>
            <a:cxnSpLocks/>
            <a:stCxn id="134" idx="3"/>
            <a:endCxn id="143" idx="1"/>
          </p:cNvCxnSpPr>
          <p:nvPr/>
        </p:nvCxnSpPr>
        <p:spPr>
          <a:xfrm flipV="1">
            <a:off x="6600484" y="2543336"/>
            <a:ext cx="336700" cy="2655630"/>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F0F1D626-4190-4E9A-9718-2B44F7FA81C6}"/>
              </a:ext>
            </a:extLst>
          </p:cNvPr>
          <p:cNvCxnSpPr>
            <a:cxnSpLocks/>
            <a:stCxn id="80" idx="2"/>
            <a:endCxn id="92" idx="0"/>
          </p:cNvCxnSpPr>
          <p:nvPr/>
        </p:nvCxnSpPr>
        <p:spPr>
          <a:xfrm flipH="1">
            <a:off x="7914832" y="3239516"/>
            <a:ext cx="1586" cy="4927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17</a:t>
            </a:fld>
            <a:endParaRPr lang="ko-KR" altLang="en-US" sz="900" dirty="0"/>
          </a:p>
        </p:txBody>
      </p:sp>
      <p:sp>
        <p:nvSpPr>
          <p:cNvPr id="62" name="순서도: 문서 4">
            <a:extLst>
              <a:ext uri="{FF2B5EF4-FFF2-40B4-BE49-F238E27FC236}">
                <a16:creationId xmlns:a16="http://schemas.microsoft.com/office/drawing/2014/main" id="{CF0A06DE-7629-4A18-9C1A-626ABDC2CD48}"/>
              </a:ext>
            </a:extLst>
          </p:cNvPr>
          <p:cNvSpPr/>
          <p:nvPr/>
        </p:nvSpPr>
        <p:spPr>
          <a:xfrm>
            <a:off x="2828288" y="3681028"/>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pic>
        <p:nvPicPr>
          <p:cNvPr id="79" name="그림 78" descr="모니터, 컴퓨터이(가) 표시된 사진&#10;&#10;자동 생성된 설명">
            <a:extLst>
              <a:ext uri="{FF2B5EF4-FFF2-40B4-BE49-F238E27FC236}">
                <a16:creationId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1951" y="3353451"/>
            <a:ext cx="439025" cy="544395"/>
          </a:xfrm>
          <a:prstGeom prst="rect">
            <a:avLst/>
          </a:prstGeom>
        </p:spPr>
      </p:pic>
      <p:sp>
        <p:nvSpPr>
          <p:cNvPr id="83" name="직사각형 82">
            <a:extLst>
              <a:ext uri="{FF2B5EF4-FFF2-40B4-BE49-F238E27FC236}">
                <a16:creationId xmlns:a16="http://schemas.microsoft.com/office/drawing/2014/main" id="{0E9075D1-00D5-45F2-9564-8DE3D163286F}"/>
              </a:ext>
            </a:extLst>
          </p:cNvPr>
          <p:cNvSpPr/>
          <p:nvPr/>
        </p:nvSpPr>
        <p:spPr>
          <a:xfrm>
            <a:off x="4061092" y="3877993"/>
            <a:ext cx="1093873" cy="338554"/>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p:txBody>
      </p:sp>
      <p:sp>
        <p:nvSpPr>
          <p:cNvPr id="117" name="순서도: 수행의 시작/종료 116">
            <a:extLst>
              <a:ext uri="{FF2B5EF4-FFF2-40B4-BE49-F238E27FC236}">
                <a16:creationId xmlns:a16="http://schemas.microsoft.com/office/drawing/2014/main" id="{D2FC9A00-5854-42FD-AE2A-6C0A5D4A0551}"/>
              </a:ext>
            </a:extLst>
          </p:cNvPr>
          <p:cNvSpPr/>
          <p:nvPr/>
        </p:nvSpPr>
        <p:spPr>
          <a:xfrm>
            <a:off x="5117194" y="2306597"/>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작성하기</a:t>
            </a:r>
          </a:p>
        </p:txBody>
      </p:sp>
      <p:sp>
        <p:nvSpPr>
          <p:cNvPr id="120" name="순서도: 문서 4">
            <a:extLst>
              <a:ext uri="{FF2B5EF4-FFF2-40B4-BE49-F238E27FC236}">
                <a16:creationId xmlns:a16="http://schemas.microsoft.com/office/drawing/2014/main" id="{6A0BCFA2-092B-4687-9792-D211E7C785CD}"/>
              </a:ext>
            </a:extLst>
          </p:cNvPr>
          <p:cNvSpPr/>
          <p:nvPr/>
        </p:nvSpPr>
        <p:spPr>
          <a:xfrm>
            <a:off x="5021889" y="2913975"/>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memberWrite.jsp</a:t>
            </a:r>
            <a:endParaRPr lang="en-US" altLang="ko-KR" sz="900" dirty="0">
              <a:solidFill>
                <a:schemeClr val="tx1"/>
              </a:solidFill>
              <a:latin typeface="+mn-ea"/>
            </a:endParaRPr>
          </a:p>
        </p:txBody>
      </p:sp>
      <p:cxnSp>
        <p:nvCxnSpPr>
          <p:cNvPr id="125" name="직선 화살표 연결선 124">
            <a:extLst>
              <a:ext uri="{FF2B5EF4-FFF2-40B4-BE49-F238E27FC236}">
                <a16:creationId xmlns:a16="http://schemas.microsoft.com/office/drawing/2014/main" id="{7EC707F0-17A7-4D38-99A8-B12AB97AE157}"/>
              </a:ext>
            </a:extLst>
          </p:cNvPr>
          <p:cNvCxnSpPr>
            <a:cxnSpLocks/>
            <a:stCxn id="120" idx="2"/>
            <a:endCxn id="128" idx="1"/>
          </p:cNvCxnSpPr>
          <p:nvPr/>
        </p:nvCxnSpPr>
        <p:spPr>
          <a:xfrm>
            <a:off x="5621250" y="3155254"/>
            <a:ext cx="7990" cy="4967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8" name="순서도: 데이터 127">
            <a:extLst>
              <a:ext uri="{FF2B5EF4-FFF2-40B4-BE49-F238E27FC236}">
                <a16:creationId xmlns:a16="http://schemas.microsoft.com/office/drawing/2014/main" id="{673979B9-B391-4D37-ADDE-549D3A99B194}"/>
              </a:ext>
            </a:extLst>
          </p:cNvPr>
          <p:cNvSpPr/>
          <p:nvPr/>
        </p:nvSpPr>
        <p:spPr>
          <a:xfrm>
            <a:off x="5125240" y="3652049"/>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제목</a:t>
            </a:r>
          </a:p>
        </p:txBody>
      </p:sp>
      <p:sp>
        <p:nvSpPr>
          <p:cNvPr id="130" name="순서도: 데이터 129">
            <a:extLst>
              <a:ext uri="{FF2B5EF4-FFF2-40B4-BE49-F238E27FC236}">
                <a16:creationId xmlns:a16="http://schemas.microsoft.com/office/drawing/2014/main" id="{CD61EAC1-AD14-4A05-96AF-09E796B022AA}"/>
              </a:ext>
            </a:extLst>
          </p:cNvPr>
          <p:cNvSpPr/>
          <p:nvPr/>
        </p:nvSpPr>
        <p:spPr>
          <a:xfrm>
            <a:off x="5139556" y="4049440"/>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내용</a:t>
            </a:r>
          </a:p>
        </p:txBody>
      </p:sp>
      <p:sp>
        <p:nvSpPr>
          <p:cNvPr id="133" name="순서도: 처리 132">
            <a:extLst>
              <a:ext uri="{FF2B5EF4-FFF2-40B4-BE49-F238E27FC236}">
                <a16:creationId xmlns:a16="http://schemas.microsoft.com/office/drawing/2014/main" id="{254D9C3A-766A-4161-85E9-C60B25B7CCA6}"/>
              </a:ext>
            </a:extLst>
          </p:cNvPr>
          <p:cNvSpPr/>
          <p:nvPr/>
        </p:nvSpPr>
        <p:spPr>
          <a:xfrm>
            <a:off x="5021889" y="4479956"/>
            <a:ext cx="1278321"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sp>
        <p:nvSpPr>
          <p:cNvPr id="134" name="순서도: 판단 133">
            <a:extLst>
              <a:ext uri="{FF2B5EF4-FFF2-40B4-BE49-F238E27FC236}">
                <a16:creationId xmlns:a16="http://schemas.microsoft.com/office/drawing/2014/main" id="{ACE8B79C-0196-4BED-B2FA-EF7C0317C5B1}"/>
              </a:ext>
            </a:extLst>
          </p:cNvPr>
          <p:cNvSpPr/>
          <p:nvPr/>
        </p:nvSpPr>
        <p:spPr>
          <a:xfrm>
            <a:off x="4642013" y="496222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ReviewThumbnailOkAction.java</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87CF883B-55A8-439D-8ED9-68044669F23B}"/>
              </a:ext>
            </a:extLst>
          </p:cNvPr>
          <p:cNvCxnSpPr>
            <a:cxnSpLocks/>
            <a:stCxn id="134" idx="1"/>
            <a:endCxn id="142" idx="3"/>
          </p:cNvCxnSpPr>
          <p:nvPr/>
        </p:nvCxnSpPr>
        <p:spPr>
          <a:xfrm flipH="1">
            <a:off x="4408083" y="5198966"/>
            <a:ext cx="233930"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0" name="직사각형 139">
            <a:extLst>
              <a:ext uri="{FF2B5EF4-FFF2-40B4-BE49-F238E27FC236}">
                <a16:creationId xmlns:a16="http://schemas.microsoft.com/office/drawing/2014/main" id="{E16FB151-182F-4C42-B2E2-9D8AA22F1D3C}"/>
              </a:ext>
            </a:extLst>
          </p:cNvPr>
          <p:cNvSpPr/>
          <p:nvPr/>
        </p:nvSpPr>
        <p:spPr>
          <a:xfrm>
            <a:off x="4436346" y="4927656"/>
            <a:ext cx="343364" cy="215444"/>
          </a:xfrm>
          <a:prstGeom prst="rect">
            <a:avLst/>
          </a:prstGeom>
        </p:spPr>
        <p:txBody>
          <a:bodyPr wrap="none">
            <a:spAutoFit/>
          </a:bodyPr>
          <a:lstStyle/>
          <a:p>
            <a:r>
              <a:rPr lang="en-US" altLang="ko-KR" sz="800" dirty="0"/>
              <a:t>NO</a:t>
            </a:r>
            <a:endParaRPr lang="ko-KR" altLang="en-US" sz="800" dirty="0"/>
          </a:p>
        </p:txBody>
      </p:sp>
      <p:sp>
        <p:nvSpPr>
          <p:cNvPr id="141" name="직사각형 140">
            <a:extLst>
              <a:ext uri="{FF2B5EF4-FFF2-40B4-BE49-F238E27FC236}">
                <a16:creationId xmlns:a16="http://schemas.microsoft.com/office/drawing/2014/main" id="{3ED3F84A-C3B1-452D-8F7F-8A035C2C0AC0}"/>
              </a:ext>
            </a:extLst>
          </p:cNvPr>
          <p:cNvSpPr/>
          <p:nvPr/>
        </p:nvSpPr>
        <p:spPr>
          <a:xfrm>
            <a:off x="6415146" y="4866220"/>
            <a:ext cx="351378" cy="215444"/>
          </a:xfrm>
          <a:prstGeom prst="rect">
            <a:avLst/>
          </a:prstGeom>
        </p:spPr>
        <p:txBody>
          <a:bodyPr wrap="none">
            <a:spAutoFit/>
          </a:bodyPr>
          <a:lstStyle/>
          <a:p>
            <a:r>
              <a:rPr lang="en-US" altLang="ko-KR" sz="800" dirty="0"/>
              <a:t>YES</a:t>
            </a:r>
            <a:endParaRPr lang="ko-KR" altLang="en-US" sz="800" dirty="0"/>
          </a:p>
        </p:txBody>
      </p:sp>
      <p:sp>
        <p:nvSpPr>
          <p:cNvPr id="142" name="순서도: 처리 141">
            <a:extLst>
              <a:ext uri="{FF2B5EF4-FFF2-40B4-BE49-F238E27FC236}">
                <a16:creationId xmlns:a16="http://schemas.microsoft.com/office/drawing/2014/main" id="{7F8E9D67-65F7-400F-8FF7-1019A1781641}"/>
              </a:ext>
            </a:extLst>
          </p:cNvPr>
          <p:cNvSpPr/>
          <p:nvPr/>
        </p:nvSpPr>
        <p:spPr>
          <a:xfrm>
            <a:off x="3479659" y="5076292"/>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143" name="순서도: 판단 142">
            <a:extLst>
              <a:ext uri="{FF2B5EF4-FFF2-40B4-BE49-F238E27FC236}">
                <a16:creationId xmlns:a16="http://schemas.microsoft.com/office/drawing/2014/main" id="{5F6A6069-6274-4166-A0B1-8F71864CCAC9}"/>
              </a:ext>
            </a:extLst>
          </p:cNvPr>
          <p:cNvSpPr/>
          <p:nvPr/>
        </p:nvSpPr>
        <p:spPr>
          <a:xfrm>
            <a:off x="6937184" y="2306597"/>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48" name="직선 화살표 연결선 147">
            <a:extLst>
              <a:ext uri="{FF2B5EF4-FFF2-40B4-BE49-F238E27FC236}">
                <a16:creationId xmlns:a16="http://schemas.microsoft.com/office/drawing/2014/main" id="{C297E8D0-C27E-4E80-9654-B58E6B3A2715}"/>
              </a:ext>
            </a:extLst>
          </p:cNvPr>
          <p:cNvCxnSpPr>
            <a:cxnSpLocks/>
            <a:stCxn id="143" idx="3"/>
          </p:cNvCxnSpPr>
          <p:nvPr/>
        </p:nvCxnSpPr>
        <p:spPr>
          <a:xfrm>
            <a:off x="8895655" y="2543336"/>
            <a:ext cx="22468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1" name="순서도: 처리 150">
            <a:extLst>
              <a:ext uri="{FF2B5EF4-FFF2-40B4-BE49-F238E27FC236}">
                <a16:creationId xmlns:a16="http://schemas.microsoft.com/office/drawing/2014/main" id="{2373BAD3-262A-4247-AEA0-D8D67A44B894}"/>
              </a:ext>
            </a:extLst>
          </p:cNvPr>
          <p:cNvSpPr/>
          <p:nvPr/>
        </p:nvSpPr>
        <p:spPr>
          <a:xfrm>
            <a:off x="9125332" y="2447581"/>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cxnSp>
        <p:nvCxnSpPr>
          <p:cNvPr id="152" name="직선 화살표 연결선 151">
            <a:extLst>
              <a:ext uri="{FF2B5EF4-FFF2-40B4-BE49-F238E27FC236}">
                <a16:creationId xmlns:a16="http://schemas.microsoft.com/office/drawing/2014/main" id="{61D4A776-EF4A-4743-9899-7EFD797EF46C}"/>
              </a:ext>
            </a:extLst>
          </p:cNvPr>
          <p:cNvCxnSpPr>
            <a:cxnSpLocks/>
            <a:stCxn id="143" idx="2"/>
            <a:endCxn id="80" idx="0"/>
          </p:cNvCxnSpPr>
          <p:nvPr/>
        </p:nvCxnSpPr>
        <p:spPr>
          <a:xfrm flipH="1">
            <a:off x="7916418" y="2780075"/>
            <a:ext cx="2" cy="2140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직사각형 153">
            <a:extLst>
              <a:ext uri="{FF2B5EF4-FFF2-40B4-BE49-F238E27FC236}">
                <a16:creationId xmlns:a16="http://schemas.microsoft.com/office/drawing/2014/main" id="{5FD45E1C-5FE4-40CE-A14B-4D97FDCC7739}"/>
              </a:ext>
            </a:extLst>
          </p:cNvPr>
          <p:cNvSpPr/>
          <p:nvPr/>
        </p:nvSpPr>
        <p:spPr>
          <a:xfrm>
            <a:off x="8723973" y="2270388"/>
            <a:ext cx="343364" cy="215444"/>
          </a:xfrm>
          <a:prstGeom prst="rect">
            <a:avLst/>
          </a:prstGeom>
        </p:spPr>
        <p:txBody>
          <a:bodyPr wrap="none">
            <a:spAutoFit/>
          </a:bodyPr>
          <a:lstStyle/>
          <a:p>
            <a:r>
              <a:rPr lang="en-US" altLang="ko-KR" sz="800" dirty="0"/>
              <a:t>NO</a:t>
            </a:r>
            <a:endParaRPr lang="ko-KR" altLang="en-US" sz="800" dirty="0"/>
          </a:p>
        </p:txBody>
      </p:sp>
      <p:sp>
        <p:nvSpPr>
          <p:cNvPr id="156" name="직사각형 155">
            <a:extLst>
              <a:ext uri="{FF2B5EF4-FFF2-40B4-BE49-F238E27FC236}">
                <a16:creationId xmlns:a16="http://schemas.microsoft.com/office/drawing/2014/main" id="{0FF7005F-45CA-4490-8491-6ED1B090A62D}"/>
              </a:ext>
            </a:extLst>
          </p:cNvPr>
          <p:cNvSpPr/>
          <p:nvPr/>
        </p:nvSpPr>
        <p:spPr>
          <a:xfrm>
            <a:off x="7524498" y="2786183"/>
            <a:ext cx="351378" cy="215444"/>
          </a:xfrm>
          <a:prstGeom prst="rect">
            <a:avLst/>
          </a:prstGeom>
        </p:spPr>
        <p:txBody>
          <a:bodyPr wrap="none">
            <a:spAutoFit/>
          </a:bodyPr>
          <a:lstStyle/>
          <a:p>
            <a:r>
              <a:rPr lang="en-US" altLang="ko-KR" sz="800" dirty="0"/>
              <a:t>YES</a:t>
            </a:r>
            <a:endParaRPr lang="ko-KR" altLang="en-US" sz="800" dirty="0"/>
          </a:p>
        </p:txBody>
      </p:sp>
      <p:sp>
        <p:nvSpPr>
          <p:cNvPr id="168" name="직사각형 167">
            <a:extLst>
              <a:ext uri="{FF2B5EF4-FFF2-40B4-BE49-F238E27FC236}">
                <a16:creationId xmlns:a16="http://schemas.microsoft.com/office/drawing/2014/main" id="{7E7C4F30-900E-4D6D-8306-4989DBC5FA2E}"/>
              </a:ext>
            </a:extLst>
          </p:cNvPr>
          <p:cNvSpPr/>
          <p:nvPr/>
        </p:nvSpPr>
        <p:spPr>
          <a:xfrm>
            <a:off x="5791814" y="4755744"/>
            <a:ext cx="364202" cy="215444"/>
          </a:xfrm>
          <a:prstGeom prst="rect">
            <a:avLst/>
          </a:prstGeom>
        </p:spPr>
        <p:txBody>
          <a:bodyPr wrap="none">
            <a:spAutoFit/>
          </a:bodyPr>
          <a:lstStyle/>
          <a:p>
            <a:r>
              <a:rPr lang="en-US" altLang="ko-KR" sz="800" dirty="0"/>
              <a:t>ajax</a:t>
            </a:r>
            <a:endParaRPr lang="ko-KR" altLang="en-US" sz="800" dirty="0"/>
          </a:p>
        </p:txBody>
      </p:sp>
      <p:sp>
        <p:nvSpPr>
          <p:cNvPr id="191" name="순서도: 판단 190">
            <a:extLst>
              <a:ext uri="{FF2B5EF4-FFF2-40B4-BE49-F238E27FC236}">
                <a16:creationId xmlns:a16="http://schemas.microsoft.com/office/drawing/2014/main" id="{4330352A-E0AB-4A15-BA03-7DF6F49EC860}"/>
              </a:ext>
            </a:extLst>
          </p:cNvPr>
          <p:cNvSpPr/>
          <p:nvPr/>
        </p:nvSpPr>
        <p:spPr>
          <a:xfrm>
            <a:off x="6943532" y="5632130"/>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MemberWriteOkAction.java</a:t>
            </a:r>
            <a:endParaRPr lang="ko-KR" altLang="en-US" sz="800" dirty="0">
              <a:solidFill>
                <a:schemeClr val="tx1"/>
              </a:solidFill>
            </a:endParaRPr>
          </a:p>
        </p:txBody>
      </p:sp>
      <p:cxnSp>
        <p:nvCxnSpPr>
          <p:cNvPr id="192" name="직선 화살표 연결선 191">
            <a:extLst>
              <a:ext uri="{FF2B5EF4-FFF2-40B4-BE49-F238E27FC236}">
                <a16:creationId xmlns:a16="http://schemas.microsoft.com/office/drawing/2014/main" id="{00E751EF-C148-4F84-8F2E-DCDBDC0926E7}"/>
              </a:ext>
            </a:extLst>
          </p:cNvPr>
          <p:cNvCxnSpPr>
            <a:cxnSpLocks/>
            <a:stCxn id="92" idx="2"/>
            <a:endCxn id="191" idx="0"/>
          </p:cNvCxnSpPr>
          <p:nvPr/>
        </p:nvCxnSpPr>
        <p:spPr>
          <a:xfrm>
            <a:off x="7914832" y="4036670"/>
            <a:ext cx="7936" cy="15954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6" name="그림 205">
            <a:extLst>
              <a:ext uri="{FF2B5EF4-FFF2-40B4-BE49-F238E27FC236}">
                <a16:creationId xmlns:a16="http://schemas.microsoft.com/office/drawing/2014/main" id="{F1B5B35C-E0A6-4514-9E84-6FD7F20798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6165420" y="5849661"/>
            <a:ext cx="364950" cy="304384"/>
          </a:xfrm>
          <a:prstGeom prst="rect">
            <a:avLst/>
          </a:prstGeom>
        </p:spPr>
      </p:pic>
      <p:cxnSp>
        <p:nvCxnSpPr>
          <p:cNvPr id="214" name="연결선: 꺾임 213">
            <a:extLst>
              <a:ext uri="{FF2B5EF4-FFF2-40B4-BE49-F238E27FC236}">
                <a16:creationId xmlns:a16="http://schemas.microsoft.com/office/drawing/2014/main" id="{60D6C234-9AC6-4E9F-B88F-F5F73B4825D4}"/>
              </a:ext>
            </a:extLst>
          </p:cNvPr>
          <p:cNvCxnSpPr>
            <a:cxnSpLocks/>
            <a:stCxn id="191" idx="3"/>
            <a:endCxn id="218" idx="1"/>
          </p:cNvCxnSpPr>
          <p:nvPr/>
        </p:nvCxnSpPr>
        <p:spPr>
          <a:xfrm flipV="1">
            <a:off x="8902003" y="3957673"/>
            <a:ext cx="115511" cy="1911196"/>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17" name="그림 216" descr="모니터, 컴퓨터이(가) 표시된 사진&#10;&#10;자동 생성된 설명">
            <a:extLst>
              <a:ext uri="{FF2B5EF4-FFF2-40B4-BE49-F238E27FC236}">
                <a16:creationId xmlns:a16="http://schemas.microsoft.com/office/drawing/2014/main" id="{DAB39023-2ABD-4AAE-898A-D266BBC17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4187" y="3652049"/>
            <a:ext cx="439025" cy="544395"/>
          </a:xfrm>
          <a:prstGeom prst="rect">
            <a:avLst/>
          </a:prstGeom>
        </p:spPr>
      </p:pic>
      <p:sp>
        <p:nvSpPr>
          <p:cNvPr id="218" name="순서도: 처리 217">
            <a:extLst>
              <a:ext uri="{FF2B5EF4-FFF2-40B4-BE49-F238E27FC236}">
                <a16:creationId xmlns:a16="http://schemas.microsoft.com/office/drawing/2014/main" id="{AC8A27E6-7484-46CA-B1B2-DAFD5D17FB8F}"/>
              </a:ext>
            </a:extLst>
          </p:cNvPr>
          <p:cNvSpPr/>
          <p:nvPr/>
        </p:nvSpPr>
        <p:spPr>
          <a:xfrm>
            <a:off x="9017514" y="3834999"/>
            <a:ext cx="147604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225" name="직사각형 224">
            <a:extLst>
              <a:ext uri="{FF2B5EF4-FFF2-40B4-BE49-F238E27FC236}">
                <a16:creationId xmlns:a16="http://schemas.microsoft.com/office/drawing/2014/main" id="{3F87F0B9-A21E-4049-839E-FB94EF4B75BF}"/>
              </a:ext>
            </a:extLst>
          </p:cNvPr>
          <p:cNvSpPr/>
          <p:nvPr/>
        </p:nvSpPr>
        <p:spPr>
          <a:xfrm>
            <a:off x="10549201" y="4225480"/>
            <a:ext cx="1093873" cy="215444"/>
          </a:xfrm>
          <a:prstGeom prst="rect">
            <a:avLst/>
          </a:prstGeom>
        </p:spPr>
        <p:txBody>
          <a:bodyPr wrap="square">
            <a:spAutoFit/>
          </a:bodyPr>
          <a:lstStyle/>
          <a:p>
            <a:r>
              <a:rPr lang="en-US" altLang="ko-KR" sz="800" dirty="0"/>
              <a:t>DG_PHOTOBOARD</a:t>
            </a:r>
            <a:endParaRPr lang="ko-KR" altLang="en-US" sz="800" dirty="0"/>
          </a:p>
        </p:txBody>
      </p:sp>
      <p:cxnSp>
        <p:nvCxnSpPr>
          <p:cNvPr id="226" name="직선 화살표 연결선 225">
            <a:extLst>
              <a:ext uri="{FF2B5EF4-FFF2-40B4-BE49-F238E27FC236}">
                <a16:creationId xmlns:a16="http://schemas.microsoft.com/office/drawing/2014/main" id="{33AFF48B-766A-4BE5-8146-FF7902584284}"/>
              </a:ext>
            </a:extLst>
          </p:cNvPr>
          <p:cNvCxnSpPr>
            <a:cxnSpLocks/>
            <a:stCxn id="218" idx="2"/>
            <a:endCxn id="229" idx="0"/>
          </p:cNvCxnSpPr>
          <p:nvPr/>
        </p:nvCxnSpPr>
        <p:spPr>
          <a:xfrm>
            <a:off x="9755536" y="4080347"/>
            <a:ext cx="0" cy="3299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9" name="순서도: 문서 4">
            <a:extLst>
              <a:ext uri="{FF2B5EF4-FFF2-40B4-BE49-F238E27FC236}">
                <a16:creationId xmlns:a16="http://schemas.microsoft.com/office/drawing/2014/main" id="{99706986-3058-4842-B793-AD780D575256}"/>
              </a:ext>
            </a:extLst>
          </p:cNvPr>
          <p:cNvSpPr/>
          <p:nvPr/>
        </p:nvSpPr>
        <p:spPr>
          <a:xfrm>
            <a:off x="9156175" y="4410333"/>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sp>
        <p:nvSpPr>
          <p:cNvPr id="239" name="직사각형 238">
            <a:extLst>
              <a:ext uri="{FF2B5EF4-FFF2-40B4-BE49-F238E27FC236}">
                <a16:creationId xmlns:a16="http://schemas.microsoft.com/office/drawing/2014/main" id="{7318B31C-C29A-4C01-A5E8-F798EBC1DDA5}"/>
              </a:ext>
            </a:extLst>
          </p:cNvPr>
          <p:cNvSpPr/>
          <p:nvPr/>
        </p:nvSpPr>
        <p:spPr>
          <a:xfrm>
            <a:off x="7488803" y="6008366"/>
            <a:ext cx="343364" cy="215444"/>
          </a:xfrm>
          <a:prstGeom prst="rect">
            <a:avLst/>
          </a:prstGeom>
        </p:spPr>
        <p:txBody>
          <a:bodyPr wrap="square">
            <a:spAutoFit/>
          </a:bodyPr>
          <a:lstStyle/>
          <a:p>
            <a:r>
              <a:rPr lang="en-US" altLang="ko-KR" sz="800" dirty="0"/>
              <a:t>NO</a:t>
            </a:r>
            <a:endParaRPr lang="ko-KR" altLang="en-US" sz="800" dirty="0"/>
          </a:p>
        </p:txBody>
      </p:sp>
      <p:sp>
        <p:nvSpPr>
          <p:cNvPr id="257" name="직사각형 256">
            <a:extLst>
              <a:ext uri="{FF2B5EF4-FFF2-40B4-BE49-F238E27FC236}">
                <a16:creationId xmlns:a16="http://schemas.microsoft.com/office/drawing/2014/main" id="{2BEAB6C7-2070-4433-8A2A-475CB6CC0B3B}"/>
              </a:ext>
            </a:extLst>
          </p:cNvPr>
          <p:cNvSpPr/>
          <p:nvPr/>
        </p:nvSpPr>
        <p:spPr>
          <a:xfrm>
            <a:off x="8633257" y="5604804"/>
            <a:ext cx="351378" cy="215444"/>
          </a:xfrm>
          <a:prstGeom prst="rect">
            <a:avLst/>
          </a:prstGeom>
        </p:spPr>
        <p:txBody>
          <a:bodyPr wrap="none">
            <a:spAutoFit/>
          </a:bodyPr>
          <a:lstStyle/>
          <a:p>
            <a:r>
              <a:rPr lang="en-US" altLang="ko-KR" sz="800" dirty="0"/>
              <a:t>YES</a:t>
            </a:r>
            <a:endParaRPr lang="ko-KR" altLang="en-US" sz="800" dirty="0"/>
          </a:p>
        </p:txBody>
      </p:sp>
      <p:cxnSp>
        <p:nvCxnSpPr>
          <p:cNvPr id="258" name="직선 화살표 연결선 257">
            <a:extLst>
              <a:ext uri="{FF2B5EF4-FFF2-40B4-BE49-F238E27FC236}">
                <a16:creationId xmlns:a16="http://schemas.microsoft.com/office/drawing/2014/main" id="{46148FD8-0699-40CB-97CC-8CB6A0F989B8}"/>
              </a:ext>
            </a:extLst>
          </p:cNvPr>
          <p:cNvCxnSpPr>
            <a:cxnSpLocks/>
            <a:stCxn id="191" idx="2"/>
            <a:endCxn id="261" idx="0"/>
          </p:cNvCxnSpPr>
          <p:nvPr/>
        </p:nvCxnSpPr>
        <p:spPr>
          <a:xfrm>
            <a:off x="7922768" y="6105608"/>
            <a:ext cx="2838" cy="1743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61" name="순서도: 처리 260">
            <a:extLst>
              <a:ext uri="{FF2B5EF4-FFF2-40B4-BE49-F238E27FC236}">
                <a16:creationId xmlns:a16="http://schemas.microsoft.com/office/drawing/2014/main" id="{67D18E51-33E4-471A-89D7-27047CFD1009}"/>
              </a:ext>
            </a:extLst>
          </p:cNvPr>
          <p:cNvSpPr/>
          <p:nvPr/>
        </p:nvSpPr>
        <p:spPr>
          <a:xfrm>
            <a:off x="7461394" y="6279996"/>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93" name="직사각형 92">
            <a:extLst>
              <a:ext uri="{FF2B5EF4-FFF2-40B4-BE49-F238E27FC236}">
                <a16:creationId xmlns:a16="http://schemas.microsoft.com/office/drawing/2014/main" id="{E6013C8B-E842-44C6-9020-6014E1C6074D}"/>
              </a:ext>
            </a:extLst>
          </p:cNvPr>
          <p:cNvSpPr/>
          <p:nvPr/>
        </p:nvSpPr>
        <p:spPr>
          <a:xfrm>
            <a:off x="5542804" y="5678983"/>
            <a:ext cx="1054426" cy="707886"/>
          </a:xfrm>
          <a:prstGeom prst="rect">
            <a:avLst/>
          </a:prstGeom>
        </p:spPr>
        <p:txBody>
          <a:bodyPr wrap="square">
            <a:spAutoFit/>
          </a:bodyPr>
          <a:lstStyle/>
          <a:p>
            <a:r>
              <a:rPr lang="en-US" altLang="ko-KR" sz="800" dirty="0"/>
              <a:t>DG_PHOTOBOARD</a:t>
            </a:r>
          </a:p>
          <a:p>
            <a:r>
              <a:rPr lang="en-US" altLang="ko-KR" sz="800" dirty="0"/>
              <a:t>FILENAME</a:t>
            </a:r>
          </a:p>
          <a:p>
            <a:r>
              <a:rPr lang="en-US" altLang="ko-KR" sz="800" dirty="0"/>
              <a:t>DUAL</a:t>
            </a:r>
            <a:endParaRPr lang="ko-KR" altLang="en-US" sz="800" dirty="0"/>
          </a:p>
          <a:p>
            <a:endParaRPr lang="ko-KR" altLang="en-US" sz="800" dirty="0"/>
          </a:p>
          <a:p>
            <a:endParaRPr lang="ko-KR" altLang="en-US" sz="800" dirty="0"/>
          </a:p>
        </p:txBody>
      </p:sp>
      <p:cxnSp>
        <p:nvCxnSpPr>
          <p:cNvPr id="68" name="직선 화살표 연결선 67">
            <a:extLst>
              <a:ext uri="{FF2B5EF4-FFF2-40B4-BE49-F238E27FC236}">
                <a16:creationId xmlns:a16="http://schemas.microsoft.com/office/drawing/2014/main" id="{47DD8881-052F-4E95-A3EE-41F79DEC54A4}"/>
              </a:ext>
            </a:extLst>
          </p:cNvPr>
          <p:cNvCxnSpPr>
            <a:cxnSpLocks/>
          </p:cNvCxnSpPr>
          <p:nvPr/>
        </p:nvCxnSpPr>
        <p:spPr>
          <a:xfrm flipH="1">
            <a:off x="4061092" y="3518036"/>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EF32F4B8-51B3-44E8-BDEE-63566FC2D6A3}"/>
              </a:ext>
            </a:extLst>
          </p:cNvPr>
          <p:cNvCxnSpPr>
            <a:cxnSpLocks/>
          </p:cNvCxnSpPr>
          <p:nvPr/>
        </p:nvCxnSpPr>
        <p:spPr>
          <a:xfrm>
            <a:off x="4097420" y="3705593"/>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B5786296-4377-4C95-8086-798313E41258}"/>
              </a:ext>
            </a:extLst>
          </p:cNvPr>
          <p:cNvCxnSpPr>
            <a:cxnSpLocks/>
          </p:cNvCxnSpPr>
          <p:nvPr/>
        </p:nvCxnSpPr>
        <p:spPr>
          <a:xfrm flipH="1">
            <a:off x="6590835" y="5820248"/>
            <a:ext cx="28277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E8628E4B-B0B5-41C2-AF01-11A37AF8971B}"/>
              </a:ext>
            </a:extLst>
          </p:cNvPr>
          <p:cNvCxnSpPr>
            <a:cxnSpLocks/>
          </p:cNvCxnSpPr>
          <p:nvPr/>
        </p:nvCxnSpPr>
        <p:spPr>
          <a:xfrm>
            <a:off x="6603085" y="6001853"/>
            <a:ext cx="326877"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2F234CCD-248A-4A50-9431-926E96D95D4E}"/>
              </a:ext>
            </a:extLst>
          </p:cNvPr>
          <p:cNvCxnSpPr>
            <a:cxnSpLocks/>
          </p:cNvCxnSpPr>
          <p:nvPr/>
        </p:nvCxnSpPr>
        <p:spPr>
          <a:xfrm flipH="1">
            <a:off x="10551164" y="3866169"/>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3B64F14F-1CC5-42D4-8A92-D8F52D88B391}"/>
              </a:ext>
            </a:extLst>
          </p:cNvPr>
          <p:cNvCxnSpPr>
            <a:cxnSpLocks/>
          </p:cNvCxnSpPr>
          <p:nvPr/>
        </p:nvCxnSpPr>
        <p:spPr>
          <a:xfrm>
            <a:off x="10587492" y="4053726"/>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09B55E6-BCB5-42A6-B60B-2D254246F2CA}"/>
              </a:ext>
            </a:extLst>
          </p:cNvPr>
          <p:cNvSpPr/>
          <p:nvPr/>
        </p:nvSpPr>
        <p:spPr>
          <a:xfrm>
            <a:off x="4507481" y="4739709"/>
            <a:ext cx="1146468" cy="215444"/>
          </a:xfrm>
          <a:prstGeom prst="rect">
            <a:avLst/>
          </a:prstGeom>
        </p:spPr>
        <p:txBody>
          <a:bodyPr wrap="none">
            <a:spAutoFit/>
          </a:bodyPr>
          <a:lstStyle/>
          <a:p>
            <a:r>
              <a:rPr lang="en-US" altLang="ko-KR" sz="800" dirty="0" err="1"/>
              <a:t>file-Button+inputCnt</a:t>
            </a:r>
            <a:endParaRPr lang="ko-KR" altLang="en-US" sz="800" dirty="0"/>
          </a:p>
        </p:txBody>
      </p:sp>
      <p:sp>
        <p:nvSpPr>
          <p:cNvPr id="82" name="직사각형 81">
            <a:extLst>
              <a:ext uri="{FF2B5EF4-FFF2-40B4-BE49-F238E27FC236}">
                <a16:creationId xmlns:a16="http://schemas.microsoft.com/office/drawing/2014/main" id="{5493C26D-3B35-4F93-9D7B-E8FF650A6FC1}"/>
              </a:ext>
            </a:extLst>
          </p:cNvPr>
          <p:cNvSpPr/>
          <p:nvPr/>
        </p:nvSpPr>
        <p:spPr>
          <a:xfrm>
            <a:off x="6828658" y="4126308"/>
            <a:ext cx="1197388" cy="584775"/>
          </a:xfrm>
          <a:prstGeom prst="rect">
            <a:avLst/>
          </a:prstGeom>
        </p:spPr>
        <p:txBody>
          <a:bodyPr wrap="square">
            <a:spAutoFit/>
          </a:bodyPr>
          <a:lstStyle/>
          <a:p>
            <a:r>
              <a:rPr lang="en-US" altLang="ko-KR" sz="800" dirty="0"/>
              <a:t>${</a:t>
            </a:r>
            <a:r>
              <a:rPr lang="en-US" altLang="ko-KR" sz="800" dirty="0" err="1"/>
              <a:t>session_m_id</a:t>
            </a:r>
            <a:r>
              <a:rPr lang="en-US" altLang="ko-KR" sz="800" dirty="0"/>
              <a:t>}</a:t>
            </a:r>
          </a:p>
          <a:p>
            <a:r>
              <a:rPr lang="en-US" altLang="ko-KR" sz="800" dirty="0" err="1"/>
              <a:t>photoBoardTitle</a:t>
            </a:r>
            <a:endParaRPr lang="en-US" altLang="ko-KR" sz="800" dirty="0"/>
          </a:p>
          <a:p>
            <a:r>
              <a:rPr lang="en-US" altLang="ko-KR" sz="800" dirty="0" err="1"/>
              <a:t>photoBoardContent</a:t>
            </a:r>
            <a:endParaRPr lang="en-US" altLang="ko-KR" sz="800" dirty="0"/>
          </a:p>
          <a:p>
            <a:r>
              <a:rPr lang="en-US" altLang="ko-KR" sz="800" dirty="0" err="1"/>
              <a:t>file-Button+inputCnt</a:t>
            </a:r>
            <a:endParaRPr lang="ko-KR" altLang="en-US" sz="800" dirty="0"/>
          </a:p>
        </p:txBody>
      </p:sp>
      <p:cxnSp>
        <p:nvCxnSpPr>
          <p:cNvPr id="64" name="직선 화살표 연결선 63">
            <a:extLst>
              <a:ext uri="{FF2B5EF4-FFF2-40B4-BE49-F238E27FC236}">
                <a16:creationId xmlns:a16="http://schemas.microsoft.com/office/drawing/2014/main" id="{43BB92DE-C3C8-45F6-947D-5793A72C04E3}"/>
              </a:ext>
            </a:extLst>
          </p:cNvPr>
          <p:cNvCxnSpPr>
            <a:cxnSpLocks/>
            <a:stCxn id="80" idx="3"/>
            <a:endCxn id="72" idx="1"/>
          </p:cNvCxnSpPr>
          <p:nvPr/>
        </p:nvCxnSpPr>
        <p:spPr>
          <a:xfrm flipV="1">
            <a:off x="8420474" y="3116071"/>
            <a:ext cx="217059" cy="7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순서도: 처리 71">
            <a:extLst>
              <a:ext uri="{FF2B5EF4-FFF2-40B4-BE49-F238E27FC236}">
                <a16:creationId xmlns:a16="http://schemas.microsoft.com/office/drawing/2014/main" id="{D6EE39C7-D20C-4266-A8CE-C293BA4D91D1}"/>
              </a:ext>
            </a:extLst>
          </p:cNvPr>
          <p:cNvSpPr/>
          <p:nvPr/>
        </p:nvSpPr>
        <p:spPr>
          <a:xfrm>
            <a:off x="8637533" y="2963879"/>
            <a:ext cx="1007760"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첨부삭제</a:t>
            </a:r>
          </a:p>
        </p:txBody>
      </p:sp>
      <p:sp>
        <p:nvSpPr>
          <p:cNvPr id="73" name="순서도: 처리 72">
            <a:extLst>
              <a:ext uri="{FF2B5EF4-FFF2-40B4-BE49-F238E27FC236}">
                <a16:creationId xmlns:a16="http://schemas.microsoft.com/office/drawing/2014/main" id="{31FDC37C-C43B-4417-B997-5E4834DA8D09}"/>
              </a:ext>
            </a:extLst>
          </p:cNvPr>
          <p:cNvSpPr/>
          <p:nvPr/>
        </p:nvSpPr>
        <p:spPr>
          <a:xfrm>
            <a:off x="8652119" y="340017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cancelFile</a:t>
            </a:r>
            <a:r>
              <a:rPr lang="en-US" altLang="ko-KR" sz="800" dirty="0">
                <a:solidFill>
                  <a:schemeClr val="tx1"/>
                </a:solidFill>
              </a:rPr>
              <a:t>()</a:t>
            </a:r>
            <a:endParaRPr lang="ko-KR" altLang="en-US" sz="800" dirty="0">
              <a:solidFill>
                <a:schemeClr val="tx1"/>
              </a:solidFill>
            </a:endParaRPr>
          </a:p>
        </p:txBody>
      </p:sp>
      <p:cxnSp>
        <p:nvCxnSpPr>
          <p:cNvPr id="74" name="직선 화살표 연결선 73">
            <a:extLst>
              <a:ext uri="{FF2B5EF4-FFF2-40B4-BE49-F238E27FC236}">
                <a16:creationId xmlns:a16="http://schemas.microsoft.com/office/drawing/2014/main" id="{378D357E-94DE-489F-AD90-D5167D306152}"/>
              </a:ext>
            </a:extLst>
          </p:cNvPr>
          <p:cNvCxnSpPr>
            <a:cxnSpLocks/>
            <a:stCxn id="72" idx="2"/>
            <a:endCxn id="73" idx="0"/>
          </p:cNvCxnSpPr>
          <p:nvPr/>
        </p:nvCxnSpPr>
        <p:spPr>
          <a:xfrm>
            <a:off x="9141413" y="3268263"/>
            <a:ext cx="14762" cy="1319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17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게시글 상세보기</a:t>
            </a:r>
            <a:r>
              <a:rPr lang="en-US" altLang="ko-KR" dirty="0"/>
              <a:t>,</a:t>
            </a:r>
            <a:r>
              <a:rPr lang="ko-KR" altLang="en-US" dirty="0"/>
              <a:t>게시글 수정</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490438" y="1044982"/>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게시글 상세보기</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 </a:t>
                      </a:r>
                      <a:r>
                        <a:rPr lang="ko-KR" altLang="en-US" sz="1000" b="0" dirty="0">
                          <a:solidFill>
                            <a:schemeClr val="tx1"/>
                          </a:solidFill>
                        </a:rPr>
                        <a:t>게시글 목록</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 1 STEP.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2 STEP.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클릭</a:t>
            </a:r>
          </a:p>
        </p:txBody>
      </p:sp>
      <p:sp>
        <p:nvSpPr>
          <p:cNvPr id="7" name="순서도: 처리 6">
            <a:extLst>
              <a:ext uri="{FF2B5EF4-FFF2-40B4-BE49-F238E27FC236}">
                <a16:creationId xmlns:a16="http://schemas.microsoft.com/office/drawing/2014/main" id="{B61B2F31-1FAE-4B5E-9F16-9334C3015BAC}"/>
              </a:ext>
            </a:extLst>
          </p:cNvPr>
          <p:cNvSpPr/>
          <p:nvPr/>
        </p:nvSpPr>
        <p:spPr>
          <a:xfrm>
            <a:off x="2354746" y="2498808"/>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MemberBoardDetailOkAction.java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7" idx="0"/>
          </p:cNvCxnSpPr>
          <p:nvPr/>
        </p:nvCxnSpPr>
        <p:spPr>
          <a:xfrm>
            <a:off x="3135981" y="2183583"/>
            <a:ext cx="544" cy="31522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18</a:t>
            </a:fld>
            <a:endParaRPr lang="ko-KR" altLang="en-US" sz="900" dirty="0"/>
          </a:p>
        </p:txBody>
      </p:sp>
      <p:pic>
        <p:nvPicPr>
          <p:cNvPr id="79" name="그림 78" descr="모니터, 컴퓨터이(가) 표시된 사진&#10;&#10;자동 생성된 설명">
            <a:extLst>
              <a:ext uri="{FF2B5EF4-FFF2-40B4-BE49-F238E27FC236}">
                <a16:creationId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344" y="3158239"/>
            <a:ext cx="439025" cy="544395"/>
          </a:xfrm>
          <a:prstGeom prst="rect">
            <a:avLst/>
          </a:prstGeom>
        </p:spPr>
      </p:pic>
      <p:sp>
        <p:nvSpPr>
          <p:cNvPr id="83" name="직사각형 82">
            <a:extLst>
              <a:ext uri="{FF2B5EF4-FFF2-40B4-BE49-F238E27FC236}">
                <a16:creationId xmlns:a16="http://schemas.microsoft.com/office/drawing/2014/main" id="{0E9075D1-00D5-45F2-9564-8DE3D163286F}"/>
              </a:ext>
            </a:extLst>
          </p:cNvPr>
          <p:cNvSpPr/>
          <p:nvPr/>
        </p:nvSpPr>
        <p:spPr>
          <a:xfrm>
            <a:off x="3069260" y="3563996"/>
            <a:ext cx="1062177"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120" name="순서도: 문서 4">
            <a:extLst>
              <a:ext uri="{FF2B5EF4-FFF2-40B4-BE49-F238E27FC236}">
                <a16:creationId xmlns:a16="http://schemas.microsoft.com/office/drawing/2014/main" id="{6A0BCFA2-092B-4687-9792-D211E7C785CD}"/>
              </a:ext>
            </a:extLst>
          </p:cNvPr>
          <p:cNvSpPr/>
          <p:nvPr/>
        </p:nvSpPr>
        <p:spPr>
          <a:xfrm>
            <a:off x="2440962" y="3964038"/>
            <a:ext cx="1390038" cy="490674"/>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memberBoardDetail.jsp</a:t>
            </a:r>
            <a:endParaRPr lang="en-US" altLang="ko-KR" sz="900" dirty="0">
              <a:solidFill>
                <a:schemeClr val="tx1"/>
              </a:solidFill>
              <a:latin typeface="+mn-ea"/>
            </a:endParaRPr>
          </a:p>
        </p:txBody>
      </p:sp>
      <p:cxnSp>
        <p:nvCxnSpPr>
          <p:cNvPr id="123" name="직선 화살표 연결선 122">
            <a:extLst>
              <a:ext uri="{FF2B5EF4-FFF2-40B4-BE49-F238E27FC236}">
                <a16:creationId xmlns:a16="http://schemas.microsoft.com/office/drawing/2014/main" id="{F7A1142D-D385-48FB-985E-71E4E160BB2E}"/>
              </a:ext>
            </a:extLst>
          </p:cNvPr>
          <p:cNvCxnSpPr>
            <a:cxnSpLocks/>
            <a:stCxn id="7" idx="2"/>
            <a:endCxn id="120" idx="0"/>
          </p:cNvCxnSpPr>
          <p:nvPr/>
        </p:nvCxnSpPr>
        <p:spPr>
          <a:xfrm flipH="1">
            <a:off x="3135981" y="2926000"/>
            <a:ext cx="544" cy="103803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1" name="순서도: 처리 130">
            <a:extLst>
              <a:ext uri="{FF2B5EF4-FFF2-40B4-BE49-F238E27FC236}">
                <a16:creationId xmlns:a16="http://schemas.microsoft.com/office/drawing/2014/main" id="{3CF4041D-1A0E-4B56-B25F-6910E38684BF}"/>
              </a:ext>
            </a:extLst>
          </p:cNvPr>
          <p:cNvSpPr/>
          <p:nvPr/>
        </p:nvSpPr>
        <p:spPr>
          <a:xfrm>
            <a:off x="4661201" y="2678567"/>
            <a:ext cx="1563557"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132" name="순서도: 수행의 시작/종료 131">
            <a:extLst>
              <a:ext uri="{FF2B5EF4-FFF2-40B4-BE49-F238E27FC236}">
                <a16:creationId xmlns:a16="http://schemas.microsoft.com/office/drawing/2014/main" id="{A1F98220-8884-4426-9203-9FEB4D771979}"/>
              </a:ext>
            </a:extLst>
          </p:cNvPr>
          <p:cNvSpPr/>
          <p:nvPr/>
        </p:nvSpPr>
        <p:spPr>
          <a:xfrm>
            <a:off x="4938924" y="193608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목록</a:t>
            </a:r>
          </a:p>
        </p:txBody>
      </p:sp>
      <p:cxnSp>
        <p:nvCxnSpPr>
          <p:cNvPr id="135" name="직선 화살표 연결선 134">
            <a:extLst>
              <a:ext uri="{FF2B5EF4-FFF2-40B4-BE49-F238E27FC236}">
                <a16:creationId xmlns:a16="http://schemas.microsoft.com/office/drawing/2014/main" id="{B19FF358-11C2-4A2E-9AAE-141676CB9127}"/>
              </a:ext>
            </a:extLst>
          </p:cNvPr>
          <p:cNvCxnSpPr>
            <a:cxnSpLocks/>
            <a:stCxn id="132" idx="2"/>
            <a:endCxn id="131" idx="0"/>
          </p:cNvCxnSpPr>
          <p:nvPr/>
        </p:nvCxnSpPr>
        <p:spPr>
          <a:xfrm>
            <a:off x="5442980" y="2181432"/>
            <a:ext cx="0" cy="4971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45" name="그림 144" descr="모니터, 컴퓨터이(가) 표시된 사진&#10;&#10;자동 생성된 설명">
            <a:extLst>
              <a:ext uri="{FF2B5EF4-FFF2-40B4-BE49-F238E27FC236}">
                <a16:creationId xmlns:a16="http://schemas.microsoft.com/office/drawing/2014/main" id="{D66C7261-52D5-4275-A860-303361494C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5718" y="3398313"/>
            <a:ext cx="439025" cy="544395"/>
          </a:xfrm>
          <a:prstGeom prst="rect">
            <a:avLst/>
          </a:prstGeom>
        </p:spPr>
      </p:pic>
      <p:sp>
        <p:nvSpPr>
          <p:cNvPr id="147" name="직사각형 146">
            <a:extLst>
              <a:ext uri="{FF2B5EF4-FFF2-40B4-BE49-F238E27FC236}">
                <a16:creationId xmlns:a16="http://schemas.microsoft.com/office/drawing/2014/main" id="{D4AA1DA6-CCF2-428B-950E-C9065228004E}"/>
              </a:ext>
            </a:extLst>
          </p:cNvPr>
          <p:cNvSpPr/>
          <p:nvPr/>
        </p:nvSpPr>
        <p:spPr>
          <a:xfrm>
            <a:off x="4114264" y="3883547"/>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149" name="순서도: 문서 4">
            <a:extLst>
              <a:ext uri="{FF2B5EF4-FFF2-40B4-BE49-F238E27FC236}">
                <a16:creationId xmlns:a16="http://schemas.microsoft.com/office/drawing/2014/main" id="{4FE99E01-D5F4-4365-A131-EC46F3C67AF2}"/>
              </a:ext>
            </a:extLst>
          </p:cNvPr>
          <p:cNvSpPr/>
          <p:nvPr/>
        </p:nvSpPr>
        <p:spPr>
          <a:xfrm>
            <a:off x="4843059" y="3329567"/>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cxnSp>
        <p:nvCxnSpPr>
          <p:cNvPr id="150" name="직선 화살표 연결선 149">
            <a:extLst>
              <a:ext uri="{FF2B5EF4-FFF2-40B4-BE49-F238E27FC236}">
                <a16:creationId xmlns:a16="http://schemas.microsoft.com/office/drawing/2014/main" id="{C1E767D2-29A1-47B2-9E4D-8CDDB31A0695}"/>
              </a:ext>
            </a:extLst>
          </p:cNvPr>
          <p:cNvCxnSpPr>
            <a:cxnSpLocks/>
            <a:stCxn id="131" idx="2"/>
            <a:endCxn id="149" idx="0"/>
          </p:cNvCxnSpPr>
          <p:nvPr/>
        </p:nvCxnSpPr>
        <p:spPr>
          <a:xfrm flipH="1">
            <a:off x="5442420" y="2923915"/>
            <a:ext cx="560" cy="4056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순서도: 수행의 시작/종료 158">
            <a:extLst>
              <a:ext uri="{FF2B5EF4-FFF2-40B4-BE49-F238E27FC236}">
                <a16:creationId xmlns:a16="http://schemas.microsoft.com/office/drawing/2014/main" id="{0C0E9166-44B2-421D-945D-758F17315D04}"/>
              </a:ext>
            </a:extLst>
          </p:cNvPr>
          <p:cNvSpPr/>
          <p:nvPr/>
        </p:nvSpPr>
        <p:spPr>
          <a:xfrm>
            <a:off x="7052362" y="1938888"/>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수정</a:t>
            </a:r>
          </a:p>
        </p:txBody>
      </p:sp>
      <p:sp>
        <p:nvSpPr>
          <p:cNvPr id="161" name="순서도: 처리 160">
            <a:extLst>
              <a:ext uri="{FF2B5EF4-FFF2-40B4-BE49-F238E27FC236}">
                <a16:creationId xmlns:a16="http://schemas.microsoft.com/office/drawing/2014/main" id="{BEF1CFCE-88E7-4E7F-8D24-C6DC5067159C}"/>
              </a:ext>
            </a:extLst>
          </p:cNvPr>
          <p:cNvSpPr/>
          <p:nvPr/>
        </p:nvSpPr>
        <p:spPr>
          <a:xfrm>
            <a:off x="6704641" y="2590857"/>
            <a:ext cx="1703553" cy="40469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MemberBoardModifyAction.java</a:t>
            </a:r>
            <a:endParaRPr lang="ko-KR" altLang="en-US" sz="800" dirty="0">
              <a:solidFill>
                <a:schemeClr val="tx1"/>
              </a:solidFill>
            </a:endParaRPr>
          </a:p>
        </p:txBody>
      </p:sp>
      <p:cxnSp>
        <p:nvCxnSpPr>
          <p:cNvPr id="162" name="직선 화살표 연결선 161">
            <a:extLst>
              <a:ext uri="{FF2B5EF4-FFF2-40B4-BE49-F238E27FC236}">
                <a16:creationId xmlns:a16="http://schemas.microsoft.com/office/drawing/2014/main" id="{6C55C553-490D-447D-A990-1DF3EB6DFC6F}"/>
              </a:ext>
            </a:extLst>
          </p:cNvPr>
          <p:cNvCxnSpPr>
            <a:cxnSpLocks/>
            <a:stCxn id="159" idx="2"/>
            <a:endCxn id="161" idx="0"/>
          </p:cNvCxnSpPr>
          <p:nvPr/>
        </p:nvCxnSpPr>
        <p:spPr>
          <a:xfrm>
            <a:off x="7556418" y="2184236"/>
            <a:ext cx="0" cy="4066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id="{1FDDA713-1C1F-4EF9-963B-90C39D0F91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6443" y="2952526"/>
            <a:ext cx="439025" cy="544395"/>
          </a:xfrm>
          <a:prstGeom prst="rect">
            <a:avLst/>
          </a:prstGeom>
        </p:spPr>
      </p:pic>
      <p:sp>
        <p:nvSpPr>
          <p:cNvPr id="172" name="직사각형 171">
            <a:extLst>
              <a:ext uri="{FF2B5EF4-FFF2-40B4-BE49-F238E27FC236}">
                <a16:creationId xmlns:a16="http://schemas.microsoft.com/office/drawing/2014/main" id="{045FEE6D-85A7-41EF-92C2-7F7A36EA07CB}"/>
              </a:ext>
            </a:extLst>
          </p:cNvPr>
          <p:cNvSpPr/>
          <p:nvPr/>
        </p:nvSpPr>
        <p:spPr>
          <a:xfrm>
            <a:off x="6147572" y="3397129"/>
            <a:ext cx="1093873" cy="215444"/>
          </a:xfrm>
          <a:prstGeom prst="rect">
            <a:avLst/>
          </a:prstGeom>
        </p:spPr>
        <p:txBody>
          <a:bodyPr wrap="square">
            <a:spAutoFit/>
          </a:bodyPr>
          <a:lstStyle/>
          <a:p>
            <a:r>
              <a:rPr lang="en-US" altLang="ko-KR" sz="800" dirty="0"/>
              <a:t>DG_PHOTOBOARD</a:t>
            </a:r>
            <a:endParaRPr lang="ko-KR" altLang="en-US" sz="800" dirty="0"/>
          </a:p>
        </p:txBody>
      </p:sp>
      <p:cxnSp>
        <p:nvCxnSpPr>
          <p:cNvPr id="175" name="직선 화살표 연결선 174">
            <a:extLst>
              <a:ext uri="{FF2B5EF4-FFF2-40B4-BE49-F238E27FC236}">
                <a16:creationId xmlns:a16="http://schemas.microsoft.com/office/drawing/2014/main" id="{022B7C44-CF09-4FCD-9840-59C9468E00EC}"/>
              </a:ext>
            </a:extLst>
          </p:cNvPr>
          <p:cNvCxnSpPr>
            <a:cxnSpLocks/>
            <a:stCxn id="161" idx="2"/>
            <a:endCxn id="179" idx="0"/>
          </p:cNvCxnSpPr>
          <p:nvPr/>
        </p:nvCxnSpPr>
        <p:spPr>
          <a:xfrm flipH="1">
            <a:off x="7555174" y="2995554"/>
            <a:ext cx="1244" cy="6815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순서도: 문서 4">
            <a:extLst>
              <a:ext uri="{FF2B5EF4-FFF2-40B4-BE49-F238E27FC236}">
                <a16:creationId xmlns:a16="http://schemas.microsoft.com/office/drawing/2014/main" id="{025D531A-DAEE-4BE0-AD56-61A4BB961431}"/>
              </a:ext>
            </a:extLst>
          </p:cNvPr>
          <p:cNvSpPr/>
          <p:nvPr/>
        </p:nvSpPr>
        <p:spPr>
          <a:xfrm>
            <a:off x="6799090" y="3677060"/>
            <a:ext cx="1512168" cy="316793"/>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memberBoardModify.jsp</a:t>
            </a:r>
            <a:endParaRPr lang="en-US" altLang="ko-KR" sz="900" dirty="0">
              <a:solidFill>
                <a:schemeClr val="tx1"/>
              </a:solidFill>
              <a:latin typeface="+mn-ea"/>
            </a:endParaRPr>
          </a:p>
        </p:txBody>
      </p:sp>
      <p:sp>
        <p:nvSpPr>
          <p:cNvPr id="186" name="순서도: 데이터 185">
            <a:extLst>
              <a:ext uri="{FF2B5EF4-FFF2-40B4-BE49-F238E27FC236}">
                <a16:creationId xmlns:a16="http://schemas.microsoft.com/office/drawing/2014/main" id="{7E07D531-A83F-4C70-BCD9-E8F556A59DDB}"/>
              </a:ext>
            </a:extLst>
          </p:cNvPr>
          <p:cNvSpPr/>
          <p:nvPr/>
        </p:nvSpPr>
        <p:spPr>
          <a:xfrm>
            <a:off x="7052474" y="4225158"/>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제목</a:t>
            </a:r>
          </a:p>
        </p:txBody>
      </p:sp>
      <p:sp>
        <p:nvSpPr>
          <p:cNvPr id="189" name="순서도: 데이터 188">
            <a:extLst>
              <a:ext uri="{FF2B5EF4-FFF2-40B4-BE49-F238E27FC236}">
                <a16:creationId xmlns:a16="http://schemas.microsoft.com/office/drawing/2014/main" id="{172889E7-302C-417D-B69B-5E8F6C837DAB}"/>
              </a:ext>
            </a:extLst>
          </p:cNvPr>
          <p:cNvSpPr/>
          <p:nvPr/>
        </p:nvSpPr>
        <p:spPr>
          <a:xfrm>
            <a:off x="7053535" y="4687790"/>
            <a:ext cx="1008000" cy="24480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글 내용</a:t>
            </a:r>
          </a:p>
        </p:txBody>
      </p:sp>
      <p:sp>
        <p:nvSpPr>
          <p:cNvPr id="193" name="순서도: 처리 192">
            <a:extLst>
              <a:ext uri="{FF2B5EF4-FFF2-40B4-BE49-F238E27FC236}">
                <a16:creationId xmlns:a16="http://schemas.microsoft.com/office/drawing/2014/main" id="{6EF8BDA5-CFFD-4736-9853-814FFFCD5839}"/>
              </a:ext>
            </a:extLst>
          </p:cNvPr>
          <p:cNvSpPr/>
          <p:nvPr/>
        </p:nvSpPr>
        <p:spPr>
          <a:xfrm>
            <a:off x="6916013" y="5127048"/>
            <a:ext cx="1278321"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sp>
        <p:nvSpPr>
          <p:cNvPr id="194" name="순서도: 판단 193">
            <a:extLst>
              <a:ext uri="{FF2B5EF4-FFF2-40B4-BE49-F238E27FC236}">
                <a16:creationId xmlns:a16="http://schemas.microsoft.com/office/drawing/2014/main" id="{05479659-23E5-43FA-B290-40E83B2D7F95}"/>
              </a:ext>
            </a:extLst>
          </p:cNvPr>
          <p:cNvSpPr/>
          <p:nvPr/>
        </p:nvSpPr>
        <p:spPr>
          <a:xfrm>
            <a:off x="9074404" y="1864770"/>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ReviewThumbnailOkAction.java</a:t>
            </a:r>
            <a:endParaRPr lang="ko-KR" altLang="en-US" sz="800" dirty="0">
              <a:solidFill>
                <a:schemeClr val="tx1"/>
              </a:solidFill>
            </a:endParaRPr>
          </a:p>
        </p:txBody>
      </p:sp>
      <p:sp>
        <p:nvSpPr>
          <p:cNvPr id="195" name="직사각형 194">
            <a:extLst>
              <a:ext uri="{FF2B5EF4-FFF2-40B4-BE49-F238E27FC236}">
                <a16:creationId xmlns:a16="http://schemas.microsoft.com/office/drawing/2014/main" id="{9880C532-09FA-4A07-843F-7F9A23682AC1}"/>
              </a:ext>
            </a:extLst>
          </p:cNvPr>
          <p:cNvSpPr/>
          <p:nvPr/>
        </p:nvSpPr>
        <p:spPr>
          <a:xfrm>
            <a:off x="10791267" y="2179560"/>
            <a:ext cx="343364" cy="215444"/>
          </a:xfrm>
          <a:prstGeom prst="rect">
            <a:avLst/>
          </a:prstGeom>
        </p:spPr>
        <p:txBody>
          <a:bodyPr wrap="square">
            <a:spAutoFit/>
          </a:bodyPr>
          <a:lstStyle/>
          <a:p>
            <a:r>
              <a:rPr lang="en-US" altLang="ko-KR" sz="800" dirty="0"/>
              <a:t>NO</a:t>
            </a:r>
            <a:endParaRPr lang="ko-KR" altLang="en-US" sz="800" dirty="0"/>
          </a:p>
        </p:txBody>
      </p:sp>
      <p:sp>
        <p:nvSpPr>
          <p:cNvPr id="197" name="순서도: 처리 196">
            <a:extLst>
              <a:ext uri="{FF2B5EF4-FFF2-40B4-BE49-F238E27FC236}">
                <a16:creationId xmlns:a16="http://schemas.microsoft.com/office/drawing/2014/main" id="{A5112716-C67B-4DBB-B86C-FACFFDA016B3}"/>
              </a:ext>
            </a:extLst>
          </p:cNvPr>
          <p:cNvSpPr/>
          <p:nvPr/>
        </p:nvSpPr>
        <p:spPr>
          <a:xfrm>
            <a:off x="10682113" y="2438687"/>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199" name="순서도: 판단 198">
            <a:extLst>
              <a:ext uri="{FF2B5EF4-FFF2-40B4-BE49-F238E27FC236}">
                <a16:creationId xmlns:a16="http://schemas.microsoft.com/office/drawing/2014/main" id="{D7FA7F10-E46D-42E2-B7F7-DCA936A91507}"/>
              </a:ext>
            </a:extLst>
          </p:cNvPr>
          <p:cNvSpPr/>
          <p:nvPr/>
        </p:nvSpPr>
        <p:spPr>
          <a:xfrm>
            <a:off x="9072768" y="2593651"/>
            <a:ext cx="1958471" cy="4734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sp>
        <p:nvSpPr>
          <p:cNvPr id="201" name="순서도: 처리 200">
            <a:extLst>
              <a:ext uri="{FF2B5EF4-FFF2-40B4-BE49-F238E27FC236}">
                <a16:creationId xmlns:a16="http://schemas.microsoft.com/office/drawing/2014/main" id="{514D5D38-2875-47C5-AFEB-9321F8CC4AAF}"/>
              </a:ext>
            </a:extLst>
          </p:cNvPr>
          <p:cNvSpPr/>
          <p:nvPr/>
        </p:nvSpPr>
        <p:spPr>
          <a:xfrm>
            <a:off x="9544204" y="3487734"/>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endParaRPr lang="ko-KR" altLang="en-US" sz="800" dirty="0">
              <a:solidFill>
                <a:schemeClr val="tx1"/>
              </a:solidFill>
            </a:endParaRPr>
          </a:p>
        </p:txBody>
      </p:sp>
      <p:sp>
        <p:nvSpPr>
          <p:cNvPr id="203" name="순서도: 처리 202">
            <a:extLst>
              <a:ext uri="{FF2B5EF4-FFF2-40B4-BE49-F238E27FC236}">
                <a16:creationId xmlns:a16="http://schemas.microsoft.com/office/drawing/2014/main" id="{F3310A70-80C8-41BA-BF19-82FA33C7B53B}"/>
              </a:ext>
            </a:extLst>
          </p:cNvPr>
          <p:cNvSpPr/>
          <p:nvPr/>
        </p:nvSpPr>
        <p:spPr>
          <a:xfrm>
            <a:off x="8341998" y="3460381"/>
            <a:ext cx="1007760"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첨부삭제</a:t>
            </a:r>
          </a:p>
        </p:txBody>
      </p:sp>
      <p:sp>
        <p:nvSpPr>
          <p:cNvPr id="204" name="순서도: 처리 203">
            <a:extLst>
              <a:ext uri="{FF2B5EF4-FFF2-40B4-BE49-F238E27FC236}">
                <a16:creationId xmlns:a16="http://schemas.microsoft.com/office/drawing/2014/main" id="{915DF80A-2825-42E1-9AD6-E8076F1BFA41}"/>
              </a:ext>
            </a:extLst>
          </p:cNvPr>
          <p:cNvSpPr/>
          <p:nvPr/>
        </p:nvSpPr>
        <p:spPr>
          <a:xfrm>
            <a:off x="8341646" y="39555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cancelFile</a:t>
            </a:r>
            <a:r>
              <a:rPr lang="en-US" altLang="ko-KR" sz="800" dirty="0">
                <a:solidFill>
                  <a:schemeClr val="tx1"/>
                </a:solidFill>
              </a:rPr>
              <a:t>()</a:t>
            </a:r>
            <a:endParaRPr lang="ko-KR" altLang="en-US" sz="800" dirty="0">
              <a:solidFill>
                <a:schemeClr val="tx1"/>
              </a:solidFill>
            </a:endParaRPr>
          </a:p>
        </p:txBody>
      </p:sp>
      <p:sp>
        <p:nvSpPr>
          <p:cNvPr id="212" name="순서도: 처리 211">
            <a:extLst>
              <a:ext uri="{FF2B5EF4-FFF2-40B4-BE49-F238E27FC236}">
                <a16:creationId xmlns:a16="http://schemas.microsoft.com/office/drawing/2014/main" id="{B6D46511-C253-4F3C-8E82-826125FE4A11}"/>
              </a:ext>
            </a:extLst>
          </p:cNvPr>
          <p:cNvSpPr/>
          <p:nvPr/>
        </p:nvSpPr>
        <p:spPr>
          <a:xfrm>
            <a:off x="10774137" y="4545670"/>
            <a:ext cx="1245374" cy="55031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내용을 입력해주세요</a:t>
            </a:r>
            <a:r>
              <a:rPr lang="en-US" altLang="ko-KR" sz="800" dirty="0">
                <a:solidFill>
                  <a:schemeClr val="tx1"/>
                </a:solidFill>
                <a:latin typeface="+mn-ea"/>
              </a:rPr>
              <a:t>!'</a:t>
            </a:r>
          </a:p>
        </p:txBody>
      </p:sp>
      <p:sp>
        <p:nvSpPr>
          <p:cNvPr id="215" name="사각형: 둥근 모서리 214">
            <a:extLst>
              <a:ext uri="{FF2B5EF4-FFF2-40B4-BE49-F238E27FC236}">
                <a16:creationId xmlns:a16="http://schemas.microsoft.com/office/drawing/2014/main" id="{7A6D99E1-CC82-4621-ADE1-8838386F6435}"/>
              </a:ext>
            </a:extLst>
          </p:cNvPr>
          <p:cNvSpPr/>
          <p:nvPr/>
        </p:nvSpPr>
        <p:spPr>
          <a:xfrm>
            <a:off x="11202592" y="4871579"/>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16" name="직선 화살표 연결선 215">
            <a:extLst>
              <a:ext uri="{FF2B5EF4-FFF2-40B4-BE49-F238E27FC236}">
                <a16:creationId xmlns:a16="http://schemas.microsoft.com/office/drawing/2014/main" id="{35E76226-9DFD-4D18-9086-3D129A3DF7D3}"/>
              </a:ext>
            </a:extLst>
          </p:cNvPr>
          <p:cNvCxnSpPr>
            <a:cxnSpLocks/>
            <a:stCxn id="179" idx="2"/>
            <a:endCxn id="186" idx="1"/>
          </p:cNvCxnSpPr>
          <p:nvPr/>
        </p:nvCxnSpPr>
        <p:spPr>
          <a:xfrm>
            <a:off x="7555174" y="3972909"/>
            <a:ext cx="1300" cy="2522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19" name="직선 화살표 연결선 218">
            <a:extLst>
              <a:ext uri="{FF2B5EF4-FFF2-40B4-BE49-F238E27FC236}">
                <a16:creationId xmlns:a16="http://schemas.microsoft.com/office/drawing/2014/main" id="{47F45D42-7A21-4D0B-BA9F-A298C80C8757}"/>
              </a:ext>
            </a:extLst>
          </p:cNvPr>
          <p:cNvCxnSpPr>
            <a:cxnSpLocks/>
            <a:stCxn id="186" idx="4"/>
            <a:endCxn id="189" idx="1"/>
          </p:cNvCxnSpPr>
          <p:nvPr/>
        </p:nvCxnSpPr>
        <p:spPr>
          <a:xfrm>
            <a:off x="7556474" y="4469958"/>
            <a:ext cx="1061" cy="2178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1" name="직선 화살표 연결선 220">
            <a:extLst>
              <a:ext uri="{FF2B5EF4-FFF2-40B4-BE49-F238E27FC236}">
                <a16:creationId xmlns:a16="http://schemas.microsoft.com/office/drawing/2014/main" id="{141691FE-C589-43A2-B67F-35A55498A30C}"/>
              </a:ext>
            </a:extLst>
          </p:cNvPr>
          <p:cNvCxnSpPr>
            <a:cxnSpLocks/>
            <a:stCxn id="189" idx="4"/>
            <a:endCxn id="193" idx="0"/>
          </p:cNvCxnSpPr>
          <p:nvPr/>
        </p:nvCxnSpPr>
        <p:spPr>
          <a:xfrm flipH="1">
            <a:off x="7555174" y="4932590"/>
            <a:ext cx="2361" cy="19445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직사각형 221">
            <a:extLst>
              <a:ext uri="{FF2B5EF4-FFF2-40B4-BE49-F238E27FC236}">
                <a16:creationId xmlns:a16="http://schemas.microsoft.com/office/drawing/2014/main" id="{6F25E1A0-03E9-4E9C-A948-F052E521CDAF}"/>
              </a:ext>
            </a:extLst>
          </p:cNvPr>
          <p:cNvSpPr/>
          <p:nvPr/>
        </p:nvSpPr>
        <p:spPr>
          <a:xfrm>
            <a:off x="7799204" y="4881379"/>
            <a:ext cx="364202" cy="215444"/>
          </a:xfrm>
          <a:prstGeom prst="rect">
            <a:avLst/>
          </a:prstGeom>
        </p:spPr>
        <p:txBody>
          <a:bodyPr wrap="square">
            <a:spAutoFit/>
          </a:bodyPr>
          <a:lstStyle/>
          <a:p>
            <a:r>
              <a:rPr lang="en-US" altLang="ko-KR" sz="800" dirty="0"/>
              <a:t>ajax</a:t>
            </a:r>
            <a:endParaRPr lang="ko-KR" altLang="en-US" sz="800" dirty="0"/>
          </a:p>
        </p:txBody>
      </p:sp>
      <p:cxnSp>
        <p:nvCxnSpPr>
          <p:cNvPr id="223" name="직선 화살표 연결선 222">
            <a:extLst>
              <a:ext uri="{FF2B5EF4-FFF2-40B4-BE49-F238E27FC236}">
                <a16:creationId xmlns:a16="http://schemas.microsoft.com/office/drawing/2014/main" id="{1CF97BBC-00A1-42C3-846B-D34F7257F977}"/>
              </a:ext>
            </a:extLst>
          </p:cNvPr>
          <p:cNvCxnSpPr>
            <a:cxnSpLocks/>
            <a:stCxn id="193" idx="3"/>
            <a:endCxn id="194" idx="1"/>
          </p:cNvCxnSpPr>
          <p:nvPr/>
        </p:nvCxnSpPr>
        <p:spPr>
          <a:xfrm flipV="1">
            <a:off x="8194334" y="2101509"/>
            <a:ext cx="880070" cy="3148213"/>
          </a:xfrm>
          <a:prstGeom prst="bentConnector3">
            <a:avLst>
              <a:gd name="adj1" fmla="val 3268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4" name="직선 화살표 연결선 222">
            <a:extLst>
              <a:ext uri="{FF2B5EF4-FFF2-40B4-BE49-F238E27FC236}">
                <a16:creationId xmlns:a16="http://schemas.microsoft.com/office/drawing/2014/main" id="{F4FF2203-B307-488E-87AB-E73C7E82B9E5}"/>
              </a:ext>
            </a:extLst>
          </p:cNvPr>
          <p:cNvCxnSpPr>
            <a:cxnSpLocks/>
            <a:stCxn id="194" idx="3"/>
            <a:endCxn id="197" idx="0"/>
          </p:cNvCxnSpPr>
          <p:nvPr/>
        </p:nvCxnSpPr>
        <p:spPr>
          <a:xfrm>
            <a:off x="11032875" y="2101509"/>
            <a:ext cx="113450" cy="337178"/>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a:extLst>
              <a:ext uri="{FF2B5EF4-FFF2-40B4-BE49-F238E27FC236}">
                <a16:creationId xmlns:a16="http://schemas.microsoft.com/office/drawing/2014/main" id="{FCE57682-03B4-4627-95F9-761383A93ED2}"/>
              </a:ext>
            </a:extLst>
          </p:cNvPr>
          <p:cNvCxnSpPr>
            <a:cxnSpLocks/>
            <a:stCxn id="194" idx="2"/>
            <a:endCxn id="199" idx="0"/>
          </p:cNvCxnSpPr>
          <p:nvPr/>
        </p:nvCxnSpPr>
        <p:spPr>
          <a:xfrm flipH="1">
            <a:off x="10052004" y="2338248"/>
            <a:ext cx="1636" cy="255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1" name="직사각형 230">
            <a:extLst>
              <a:ext uri="{FF2B5EF4-FFF2-40B4-BE49-F238E27FC236}">
                <a16:creationId xmlns:a16="http://schemas.microsoft.com/office/drawing/2014/main" id="{4A81211F-E6A3-4E82-965E-0E7289B54AB3}"/>
              </a:ext>
            </a:extLst>
          </p:cNvPr>
          <p:cNvSpPr/>
          <p:nvPr/>
        </p:nvSpPr>
        <p:spPr>
          <a:xfrm>
            <a:off x="9538330" y="2384903"/>
            <a:ext cx="448382" cy="215444"/>
          </a:xfrm>
          <a:prstGeom prst="rect">
            <a:avLst/>
          </a:prstGeom>
        </p:spPr>
        <p:txBody>
          <a:bodyPr wrap="square">
            <a:spAutoFit/>
          </a:bodyPr>
          <a:lstStyle/>
          <a:p>
            <a:r>
              <a:rPr lang="en-US" altLang="ko-KR" sz="800" dirty="0"/>
              <a:t>YES</a:t>
            </a:r>
            <a:endParaRPr lang="ko-KR" altLang="en-US" sz="800" dirty="0"/>
          </a:p>
        </p:txBody>
      </p:sp>
      <p:cxnSp>
        <p:nvCxnSpPr>
          <p:cNvPr id="232" name="직선 화살표 연결선 222">
            <a:extLst>
              <a:ext uri="{FF2B5EF4-FFF2-40B4-BE49-F238E27FC236}">
                <a16:creationId xmlns:a16="http://schemas.microsoft.com/office/drawing/2014/main" id="{0133357A-81F0-430C-A32C-356136A21254}"/>
              </a:ext>
            </a:extLst>
          </p:cNvPr>
          <p:cNvCxnSpPr>
            <a:cxnSpLocks/>
            <a:stCxn id="199" idx="3"/>
            <a:endCxn id="235" idx="0"/>
          </p:cNvCxnSpPr>
          <p:nvPr/>
        </p:nvCxnSpPr>
        <p:spPr>
          <a:xfrm>
            <a:off x="11031239" y="2830390"/>
            <a:ext cx="149681" cy="475936"/>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5" name="순서도: 처리 234">
            <a:extLst>
              <a:ext uri="{FF2B5EF4-FFF2-40B4-BE49-F238E27FC236}">
                <a16:creationId xmlns:a16="http://schemas.microsoft.com/office/drawing/2014/main" id="{1C59262A-E996-4D3E-A2C5-462B18E095FA}"/>
              </a:ext>
            </a:extLst>
          </p:cNvPr>
          <p:cNvSpPr/>
          <p:nvPr/>
        </p:nvSpPr>
        <p:spPr>
          <a:xfrm>
            <a:off x="10716708" y="3306326"/>
            <a:ext cx="928424"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error.jsp</a:t>
            </a:r>
            <a:endParaRPr lang="ko-KR" altLang="en-US" sz="800" dirty="0">
              <a:solidFill>
                <a:schemeClr val="tx1"/>
              </a:solidFill>
            </a:endParaRPr>
          </a:p>
        </p:txBody>
      </p:sp>
      <p:sp>
        <p:nvSpPr>
          <p:cNvPr id="240" name="직사각형 239">
            <a:extLst>
              <a:ext uri="{FF2B5EF4-FFF2-40B4-BE49-F238E27FC236}">
                <a16:creationId xmlns:a16="http://schemas.microsoft.com/office/drawing/2014/main" id="{31569DC9-7E5A-4A8E-AB85-C92AE17320E3}"/>
              </a:ext>
            </a:extLst>
          </p:cNvPr>
          <p:cNvSpPr/>
          <p:nvPr/>
        </p:nvSpPr>
        <p:spPr>
          <a:xfrm>
            <a:off x="10850278" y="3067379"/>
            <a:ext cx="343364" cy="215444"/>
          </a:xfrm>
          <a:prstGeom prst="rect">
            <a:avLst/>
          </a:prstGeom>
        </p:spPr>
        <p:txBody>
          <a:bodyPr wrap="square">
            <a:spAutoFit/>
          </a:bodyPr>
          <a:lstStyle/>
          <a:p>
            <a:r>
              <a:rPr lang="en-US" altLang="ko-KR" sz="800" dirty="0"/>
              <a:t>NO</a:t>
            </a:r>
            <a:endParaRPr lang="ko-KR" altLang="en-US" sz="800" dirty="0"/>
          </a:p>
        </p:txBody>
      </p:sp>
      <p:sp>
        <p:nvSpPr>
          <p:cNvPr id="241" name="직사각형 240">
            <a:extLst>
              <a:ext uri="{FF2B5EF4-FFF2-40B4-BE49-F238E27FC236}">
                <a16:creationId xmlns:a16="http://schemas.microsoft.com/office/drawing/2014/main" id="{C12A4D9B-24EE-4476-87D6-D0EE64021472}"/>
              </a:ext>
            </a:extLst>
          </p:cNvPr>
          <p:cNvSpPr/>
          <p:nvPr/>
        </p:nvSpPr>
        <p:spPr>
          <a:xfrm>
            <a:off x="9591882" y="3054732"/>
            <a:ext cx="448382" cy="215444"/>
          </a:xfrm>
          <a:prstGeom prst="rect">
            <a:avLst/>
          </a:prstGeom>
        </p:spPr>
        <p:txBody>
          <a:bodyPr wrap="square">
            <a:spAutoFit/>
          </a:bodyPr>
          <a:lstStyle/>
          <a:p>
            <a:r>
              <a:rPr lang="en-US" altLang="ko-KR" sz="800" dirty="0"/>
              <a:t>YES</a:t>
            </a:r>
            <a:endParaRPr lang="ko-KR" altLang="en-US" sz="800" dirty="0"/>
          </a:p>
        </p:txBody>
      </p:sp>
      <p:cxnSp>
        <p:nvCxnSpPr>
          <p:cNvPr id="242" name="직선 화살표 연결선 241">
            <a:extLst>
              <a:ext uri="{FF2B5EF4-FFF2-40B4-BE49-F238E27FC236}">
                <a16:creationId xmlns:a16="http://schemas.microsoft.com/office/drawing/2014/main" id="{1428E615-C529-4341-BFEC-C1ADC4D7901C}"/>
              </a:ext>
            </a:extLst>
          </p:cNvPr>
          <p:cNvCxnSpPr>
            <a:cxnSpLocks/>
            <a:stCxn id="199" idx="2"/>
            <a:endCxn id="201" idx="0"/>
          </p:cNvCxnSpPr>
          <p:nvPr/>
        </p:nvCxnSpPr>
        <p:spPr>
          <a:xfrm flipH="1">
            <a:off x="10048260" y="3067129"/>
            <a:ext cx="3744" cy="42060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47" name="직선 화살표 연결선 246">
            <a:extLst>
              <a:ext uri="{FF2B5EF4-FFF2-40B4-BE49-F238E27FC236}">
                <a16:creationId xmlns:a16="http://schemas.microsoft.com/office/drawing/2014/main" id="{D271FE7D-21E9-4D41-BB34-1F2D76BD6377}"/>
              </a:ext>
            </a:extLst>
          </p:cNvPr>
          <p:cNvCxnSpPr>
            <a:cxnSpLocks/>
            <a:stCxn id="201" idx="1"/>
            <a:endCxn id="203" idx="3"/>
          </p:cNvCxnSpPr>
          <p:nvPr/>
        </p:nvCxnSpPr>
        <p:spPr>
          <a:xfrm flipH="1">
            <a:off x="9349758" y="3610408"/>
            <a:ext cx="194446" cy="21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1" name="직선 화살표 연결선 250">
            <a:extLst>
              <a:ext uri="{FF2B5EF4-FFF2-40B4-BE49-F238E27FC236}">
                <a16:creationId xmlns:a16="http://schemas.microsoft.com/office/drawing/2014/main" id="{5881824E-3BBA-4A3A-B103-2D51577644E1}"/>
              </a:ext>
            </a:extLst>
          </p:cNvPr>
          <p:cNvCxnSpPr>
            <a:cxnSpLocks/>
            <a:stCxn id="203" idx="2"/>
            <a:endCxn id="204" idx="0"/>
          </p:cNvCxnSpPr>
          <p:nvPr/>
        </p:nvCxnSpPr>
        <p:spPr>
          <a:xfrm flipH="1">
            <a:off x="8845702" y="3764765"/>
            <a:ext cx="176" cy="1908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9" name="직선 화살표 연결선 258">
            <a:extLst>
              <a:ext uri="{FF2B5EF4-FFF2-40B4-BE49-F238E27FC236}">
                <a16:creationId xmlns:a16="http://schemas.microsoft.com/office/drawing/2014/main" id="{AB77A23A-EE40-41A5-8700-6FB0AAC60182}"/>
              </a:ext>
            </a:extLst>
          </p:cNvPr>
          <p:cNvCxnSpPr>
            <a:cxnSpLocks/>
            <a:stCxn id="201" idx="2"/>
            <a:endCxn id="90" idx="0"/>
          </p:cNvCxnSpPr>
          <p:nvPr/>
        </p:nvCxnSpPr>
        <p:spPr>
          <a:xfrm>
            <a:off x="10048260" y="3733082"/>
            <a:ext cx="8950" cy="8308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4" name="순서도: 판단 313">
            <a:extLst>
              <a:ext uri="{FF2B5EF4-FFF2-40B4-BE49-F238E27FC236}">
                <a16:creationId xmlns:a16="http://schemas.microsoft.com/office/drawing/2014/main" id="{890AD3E9-BC54-4C15-ADD9-1903D583D1E2}"/>
              </a:ext>
            </a:extLst>
          </p:cNvPr>
          <p:cNvSpPr/>
          <p:nvPr/>
        </p:nvSpPr>
        <p:spPr>
          <a:xfrm>
            <a:off x="9007461" y="6066059"/>
            <a:ext cx="2094951" cy="50649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MemberBoardModiyOkAction.java</a:t>
            </a:r>
          </a:p>
        </p:txBody>
      </p:sp>
      <p:cxnSp>
        <p:nvCxnSpPr>
          <p:cNvPr id="315" name="직선 화살표 연결선 314">
            <a:extLst>
              <a:ext uri="{FF2B5EF4-FFF2-40B4-BE49-F238E27FC236}">
                <a16:creationId xmlns:a16="http://schemas.microsoft.com/office/drawing/2014/main" id="{4942AE1F-E7A4-449B-B830-BBE6DE4C8765}"/>
              </a:ext>
            </a:extLst>
          </p:cNvPr>
          <p:cNvCxnSpPr>
            <a:cxnSpLocks/>
            <a:stCxn id="352" idx="2"/>
            <a:endCxn id="314" idx="0"/>
          </p:cNvCxnSpPr>
          <p:nvPr/>
        </p:nvCxnSpPr>
        <p:spPr>
          <a:xfrm>
            <a:off x="10053639" y="5883701"/>
            <a:ext cx="1298" cy="18235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324" name="그림 323" descr="모니터, 컴퓨터이(가) 표시된 사진&#10;&#10;자동 생성된 설명">
            <a:extLst>
              <a:ext uri="{FF2B5EF4-FFF2-40B4-BE49-F238E27FC236}">
                <a16:creationId xmlns:a16="http://schemas.microsoft.com/office/drawing/2014/main" id="{0512F63E-5CBD-4A4B-9B77-C8B55FBD6F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4255" y="5814425"/>
            <a:ext cx="439025" cy="544395"/>
          </a:xfrm>
          <a:prstGeom prst="rect">
            <a:avLst/>
          </a:prstGeom>
        </p:spPr>
      </p:pic>
      <p:sp>
        <p:nvSpPr>
          <p:cNvPr id="329" name="직사각형 328">
            <a:extLst>
              <a:ext uri="{FF2B5EF4-FFF2-40B4-BE49-F238E27FC236}">
                <a16:creationId xmlns:a16="http://schemas.microsoft.com/office/drawing/2014/main" id="{14A0C9E0-D33A-4A8F-9C30-9E0DD319E65D}"/>
              </a:ext>
            </a:extLst>
          </p:cNvPr>
          <p:cNvSpPr/>
          <p:nvPr/>
        </p:nvSpPr>
        <p:spPr>
          <a:xfrm>
            <a:off x="7794448" y="6236146"/>
            <a:ext cx="1278320" cy="461665"/>
          </a:xfrm>
          <a:prstGeom prst="rect">
            <a:avLst/>
          </a:prstGeom>
        </p:spPr>
        <p:txBody>
          <a:bodyPr wrap="square">
            <a:spAutoFit/>
          </a:bodyPr>
          <a:lstStyle/>
          <a:p>
            <a:r>
              <a:rPr lang="en-US" altLang="ko-KR" sz="800" dirty="0"/>
              <a:t>FILENAME</a:t>
            </a:r>
          </a:p>
          <a:p>
            <a:r>
              <a:rPr lang="en-US" altLang="ko-KR" sz="800" dirty="0"/>
              <a:t>DG_PHOTOBOARD</a:t>
            </a:r>
            <a:endParaRPr lang="ko-KR" altLang="en-US" sz="800" dirty="0"/>
          </a:p>
          <a:p>
            <a:endParaRPr lang="ko-KR" altLang="en-US" sz="800" dirty="0"/>
          </a:p>
        </p:txBody>
      </p:sp>
      <p:cxnSp>
        <p:nvCxnSpPr>
          <p:cNvPr id="343" name="직선 화살표 연결선 342">
            <a:extLst>
              <a:ext uri="{FF2B5EF4-FFF2-40B4-BE49-F238E27FC236}">
                <a16:creationId xmlns:a16="http://schemas.microsoft.com/office/drawing/2014/main" id="{8274D239-EA80-42BE-8717-5B038521D0E7}"/>
              </a:ext>
            </a:extLst>
          </p:cNvPr>
          <p:cNvCxnSpPr>
            <a:cxnSpLocks/>
            <a:stCxn id="314" idx="2"/>
            <a:endCxn id="7" idx="1"/>
          </p:cNvCxnSpPr>
          <p:nvPr/>
        </p:nvCxnSpPr>
        <p:spPr>
          <a:xfrm rot="5400000" flipH="1">
            <a:off x="4274767" y="792384"/>
            <a:ext cx="3860150" cy="7700191"/>
          </a:xfrm>
          <a:prstGeom prst="bentConnector4">
            <a:avLst>
              <a:gd name="adj1" fmla="val -5922"/>
              <a:gd name="adj2" fmla="val 102969"/>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2" name="순서도: 판단 351">
            <a:extLst>
              <a:ext uri="{FF2B5EF4-FFF2-40B4-BE49-F238E27FC236}">
                <a16:creationId xmlns:a16="http://schemas.microsoft.com/office/drawing/2014/main" id="{949B972A-6ACE-4720-AE9C-CC4E8A0FF879}"/>
              </a:ext>
            </a:extLst>
          </p:cNvPr>
          <p:cNvSpPr/>
          <p:nvPr/>
        </p:nvSpPr>
        <p:spPr>
          <a:xfrm>
            <a:off x="9180956" y="5499968"/>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formSubmit</a:t>
            </a:r>
            <a:r>
              <a:rPr lang="en-US" altLang="ko-KR" sz="800" dirty="0">
                <a:solidFill>
                  <a:schemeClr val="tx1"/>
                </a:solidFill>
              </a:rPr>
              <a:t>()</a:t>
            </a:r>
          </a:p>
        </p:txBody>
      </p:sp>
      <p:cxnSp>
        <p:nvCxnSpPr>
          <p:cNvPr id="363" name="직선 화살표 연결선 362">
            <a:extLst>
              <a:ext uri="{FF2B5EF4-FFF2-40B4-BE49-F238E27FC236}">
                <a16:creationId xmlns:a16="http://schemas.microsoft.com/office/drawing/2014/main" id="{239E9F56-3818-4D22-ACD7-07A477881113}"/>
              </a:ext>
            </a:extLst>
          </p:cNvPr>
          <p:cNvCxnSpPr>
            <a:cxnSpLocks/>
            <a:stCxn id="352" idx="3"/>
            <a:endCxn id="212" idx="2"/>
          </p:cNvCxnSpPr>
          <p:nvPr/>
        </p:nvCxnSpPr>
        <p:spPr>
          <a:xfrm flipV="1">
            <a:off x="10926322" y="5095980"/>
            <a:ext cx="470502" cy="595855"/>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74" name="직사각형 373">
            <a:extLst>
              <a:ext uri="{FF2B5EF4-FFF2-40B4-BE49-F238E27FC236}">
                <a16:creationId xmlns:a16="http://schemas.microsoft.com/office/drawing/2014/main" id="{D57E18EF-CD24-4EA2-A20B-620D01B6323C}"/>
              </a:ext>
            </a:extLst>
          </p:cNvPr>
          <p:cNvSpPr/>
          <p:nvPr/>
        </p:nvSpPr>
        <p:spPr>
          <a:xfrm>
            <a:off x="11438855" y="5114436"/>
            <a:ext cx="343364" cy="215444"/>
          </a:xfrm>
          <a:prstGeom prst="rect">
            <a:avLst/>
          </a:prstGeom>
        </p:spPr>
        <p:txBody>
          <a:bodyPr wrap="square">
            <a:spAutoFit/>
          </a:bodyPr>
          <a:lstStyle/>
          <a:p>
            <a:r>
              <a:rPr lang="en-US" altLang="ko-KR" sz="800" dirty="0"/>
              <a:t>NO</a:t>
            </a:r>
            <a:endParaRPr lang="ko-KR" altLang="en-US" sz="800" dirty="0"/>
          </a:p>
        </p:txBody>
      </p:sp>
      <p:sp>
        <p:nvSpPr>
          <p:cNvPr id="375" name="직사각형 374">
            <a:extLst>
              <a:ext uri="{FF2B5EF4-FFF2-40B4-BE49-F238E27FC236}">
                <a16:creationId xmlns:a16="http://schemas.microsoft.com/office/drawing/2014/main" id="{C1FE34FC-DB14-4D67-B17F-05E17EEC6871}"/>
              </a:ext>
            </a:extLst>
          </p:cNvPr>
          <p:cNvSpPr/>
          <p:nvPr/>
        </p:nvSpPr>
        <p:spPr>
          <a:xfrm>
            <a:off x="9611099" y="5861531"/>
            <a:ext cx="448382" cy="215444"/>
          </a:xfrm>
          <a:prstGeom prst="rect">
            <a:avLst/>
          </a:prstGeom>
        </p:spPr>
        <p:txBody>
          <a:bodyPr wrap="square">
            <a:spAutoFit/>
          </a:bodyPr>
          <a:lstStyle/>
          <a:p>
            <a:r>
              <a:rPr lang="en-US" altLang="ko-KR" sz="800" dirty="0"/>
              <a:t>YES</a:t>
            </a:r>
            <a:endParaRPr lang="ko-KR" altLang="en-US" sz="800" dirty="0"/>
          </a:p>
        </p:txBody>
      </p:sp>
      <p:cxnSp>
        <p:nvCxnSpPr>
          <p:cNvPr id="380" name="직선 화살표 연결선 362">
            <a:extLst>
              <a:ext uri="{FF2B5EF4-FFF2-40B4-BE49-F238E27FC236}">
                <a16:creationId xmlns:a16="http://schemas.microsoft.com/office/drawing/2014/main" id="{97D06AB5-8AC2-4F15-BF0B-0E9AB8D75D0A}"/>
              </a:ext>
            </a:extLst>
          </p:cNvPr>
          <p:cNvCxnSpPr>
            <a:cxnSpLocks/>
            <a:stCxn id="212" idx="1"/>
            <a:endCxn id="189" idx="5"/>
          </p:cNvCxnSpPr>
          <p:nvPr/>
        </p:nvCxnSpPr>
        <p:spPr>
          <a:xfrm flipH="1" flipV="1">
            <a:off x="7960735" y="4810190"/>
            <a:ext cx="2813402" cy="10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순서도: 연결자 159">
            <a:extLst>
              <a:ext uri="{FF2B5EF4-FFF2-40B4-BE49-F238E27FC236}">
                <a16:creationId xmlns:a16="http://schemas.microsoft.com/office/drawing/2014/main" id="{2E0D7386-BE70-4C9D-9D91-7B7CB387AA6E}"/>
              </a:ext>
            </a:extLst>
          </p:cNvPr>
          <p:cNvSpPr/>
          <p:nvPr/>
        </p:nvSpPr>
        <p:spPr>
          <a:xfrm flipV="1">
            <a:off x="3016765" y="4734260"/>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163" name="직선 화살표 연결선 162">
            <a:extLst>
              <a:ext uri="{FF2B5EF4-FFF2-40B4-BE49-F238E27FC236}">
                <a16:creationId xmlns:a16="http://schemas.microsoft.com/office/drawing/2014/main" id="{74F836EC-B72A-4CDF-B3B4-57F0634C45FF}"/>
              </a:ext>
            </a:extLst>
          </p:cNvPr>
          <p:cNvCxnSpPr>
            <a:cxnSpLocks/>
            <a:stCxn id="120" idx="2"/>
            <a:endCxn id="160" idx="4"/>
          </p:cNvCxnSpPr>
          <p:nvPr/>
        </p:nvCxnSpPr>
        <p:spPr>
          <a:xfrm>
            <a:off x="3135981" y="4422273"/>
            <a:ext cx="0" cy="3119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4" name="직사각형 163">
            <a:extLst>
              <a:ext uri="{FF2B5EF4-FFF2-40B4-BE49-F238E27FC236}">
                <a16:creationId xmlns:a16="http://schemas.microsoft.com/office/drawing/2014/main" id="{F950904A-4043-46CF-8DEB-8D43A880B5E2}"/>
              </a:ext>
            </a:extLst>
          </p:cNvPr>
          <p:cNvSpPr/>
          <p:nvPr/>
        </p:nvSpPr>
        <p:spPr>
          <a:xfrm>
            <a:off x="2852089" y="5036286"/>
            <a:ext cx="567784" cy="215444"/>
          </a:xfrm>
          <a:prstGeom prst="rect">
            <a:avLst/>
          </a:prstGeom>
        </p:spPr>
        <p:txBody>
          <a:bodyPr wrap="none">
            <a:spAutoFit/>
          </a:bodyPr>
          <a:lstStyle/>
          <a:p>
            <a:r>
              <a:rPr lang="en-US" altLang="ko-KR" sz="800" dirty="0"/>
              <a:t>Connect</a:t>
            </a:r>
            <a:endParaRPr lang="ko-KR" altLang="en-US" sz="800" dirty="0"/>
          </a:p>
        </p:txBody>
      </p:sp>
      <p:cxnSp>
        <p:nvCxnSpPr>
          <p:cNvPr id="173" name="연결선: 꺾임 172">
            <a:extLst>
              <a:ext uri="{FF2B5EF4-FFF2-40B4-BE49-F238E27FC236}">
                <a16:creationId xmlns:a16="http://schemas.microsoft.com/office/drawing/2014/main" id="{5A0DC66D-A2DF-4012-A74D-4A707193C8FE}"/>
              </a:ext>
            </a:extLst>
          </p:cNvPr>
          <p:cNvCxnSpPr>
            <a:cxnSpLocks/>
            <a:stCxn id="160" idx="6"/>
            <a:endCxn id="132" idx="1"/>
          </p:cNvCxnSpPr>
          <p:nvPr/>
        </p:nvCxnSpPr>
        <p:spPr>
          <a:xfrm flipV="1">
            <a:off x="3255197" y="2058758"/>
            <a:ext cx="1683727" cy="2790806"/>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5CA79A4-85C2-45AC-B708-3B29993556EB}"/>
              </a:ext>
            </a:extLst>
          </p:cNvPr>
          <p:cNvCxnSpPr>
            <a:cxnSpLocks/>
          </p:cNvCxnSpPr>
          <p:nvPr/>
        </p:nvCxnSpPr>
        <p:spPr>
          <a:xfrm flipV="1">
            <a:off x="3443329" y="2982422"/>
            <a:ext cx="3960" cy="239199"/>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A1D94D2E-34F2-4E87-9776-CCE7DBB97BCE}"/>
              </a:ext>
            </a:extLst>
          </p:cNvPr>
          <p:cNvCxnSpPr>
            <a:cxnSpLocks/>
          </p:cNvCxnSpPr>
          <p:nvPr/>
        </p:nvCxnSpPr>
        <p:spPr>
          <a:xfrm flipH="1">
            <a:off x="3640021" y="3019361"/>
            <a:ext cx="16" cy="249014"/>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F3B0A2A4-106B-4A16-B7CC-229400A58AD0}"/>
              </a:ext>
            </a:extLst>
          </p:cNvPr>
          <p:cNvCxnSpPr>
            <a:cxnSpLocks/>
          </p:cNvCxnSpPr>
          <p:nvPr/>
        </p:nvCxnSpPr>
        <p:spPr>
          <a:xfrm flipV="1">
            <a:off x="4438071" y="3067379"/>
            <a:ext cx="121516" cy="33994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EFC24EAB-6CE8-4279-9AD9-79F6771D4D0E}"/>
              </a:ext>
            </a:extLst>
          </p:cNvPr>
          <p:cNvCxnSpPr>
            <a:cxnSpLocks/>
          </p:cNvCxnSpPr>
          <p:nvPr/>
        </p:nvCxnSpPr>
        <p:spPr>
          <a:xfrm flipH="1">
            <a:off x="4634763" y="3081435"/>
            <a:ext cx="131822" cy="372639"/>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3BA1897C-2B3C-4453-8288-A00201D1E028}"/>
              </a:ext>
            </a:extLst>
          </p:cNvPr>
          <p:cNvCxnSpPr>
            <a:cxnSpLocks/>
            <a:stCxn id="169" idx="3"/>
          </p:cNvCxnSpPr>
          <p:nvPr/>
        </p:nvCxnSpPr>
        <p:spPr>
          <a:xfrm flipV="1">
            <a:off x="6895468" y="3032522"/>
            <a:ext cx="231628" cy="19220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71E4FDB4-C1BC-465F-9D37-01E937CA56E2}"/>
              </a:ext>
            </a:extLst>
          </p:cNvPr>
          <p:cNvCxnSpPr>
            <a:cxnSpLocks/>
          </p:cNvCxnSpPr>
          <p:nvPr/>
        </p:nvCxnSpPr>
        <p:spPr>
          <a:xfrm flipH="1">
            <a:off x="7021664" y="3174406"/>
            <a:ext cx="209820" cy="181917"/>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F3CA4CDE-0646-4B9D-B11D-6AA8E51EB213}"/>
              </a:ext>
            </a:extLst>
          </p:cNvPr>
          <p:cNvCxnSpPr>
            <a:cxnSpLocks/>
          </p:cNvCxnSpPr>
          <p:nvPr/>
        </p:nvCxnSpPr>
        <p:spPr>
          <a:xfrm flipH="1">
            <a:off x="8578651" y="6048589"/>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0C75B88-1F98-484B-8A48-0F2053F8F57F}"/>
              </a:ext>
            </a:extLst>
          </p:cNvPr>
          <p:cNvCxnSpPr>
            <a:cxnSpLocks/>
          </p:cNvCxnSpPr>
          <p:nvPr/>
        </p:nvCxnSpPr>
        <p:spPr>
          <a:xfrm>
            <a:off x="8614979" y="6236146"/>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CED6D511-6408-4B95-98FB-417A59E3E5C5}"/>
              </a:ext>
            </a:extLst>
          </p:cNvPr>
          <p:cNvSpPr/>
          <p:nvPr/>
        </p:nvSpPr>
        <p:spPr>
          <a:xfrm>
            <a:off x="8761349" y="4952956"/>
            <a:ext cx="1418382" cy="584775"/>
          </a:xfrm>
          <a:prstGeom prst="rect">
            <a:avLst/>
          </a:prstGeom>
        </p:spPr>
        <p:txBody>
          <a:bodyPr wrap="square">
            <a:spAutoFit/>
          </a:bodyPr>
          <a:lstStyle/>
          <a:p>
            <a:r>
              <a:rPr lang="en-US" altLang="ko-KR" sz="800" dirty="0"/>
              <a:t>file-Button + (</a:t>
            </a:r>
            <a:r>
              <a:rPr lang="en-US" altLang="ko-KR" sz="800" dirty="0" err="1"/>
              <a:t>i</a:t>
            </a:r>
            <a:r>
              <a:rPr lang="en-US" altLang="ko-KR" sz="800" dirty="0"/>
              <a:t> + 1)</a:t>
            </a:r>
          </a:p>
          <a:p>
            <a:r>
              <a:rPr lang="en-US" altLang="ko-KR" sz="800" dirty="0" err="1"/>
              <a:t>photoBoardTitle</a:t>
            </a:r>
            <a:endParaRPr lang="en-US" altLang="ko-KR" sz="800" dirty="0"/>
          </a:p>
          <a:p>
            <a:r>
              <a:rPr lang="en-US" altLang="ko-KR" sz="800" dirty="0"/>
              <a:t>${</a:t>
            </a:r>
            <a:r>
              <a:rPr lang="en-US" altLang="ko-KR" sz="800" dirty="0" err="1"/>
              <a:t>p_vo.getMemberId</a:t>
            </a:r>
            <a:r>
              <a:rPr lang="en-US" altLang="ko-KR" sz="800" dirty="0"/>
              <a:t>()}</a:t>
            </a:r>
          </a:p>
          <a:p>
            <a:r>
              <a:rPr lang="en-US" altLang="ko-KR" sz="800" dirty="0" err="1"/>
              <a:t>photoBoardContent</a:t>
            </a:r>
            <a:endParaRPr lang="ko-KR" altLang="en-US" sz="800" dirty="0"/>
          </a:p>
        </p:txBody>
      </p:sp>
      <p:sp>
        <p:nvSpPr>
          <p:cNvPr id="90" name="순서도: 처리 89">
            <a:extLst>
              <a:ext uri="{FF2B5EF4-FFF2-40B4-BE49-F238E27FC236}">
                <a16:creationId xmlns:a16="http://schemas.microsoft.com/office/drawing/2014/main" id="{234E1CE9-40C4-4772-B152-F0579353E908}"/>
              </a:ext>
            </a:extLst>
          </p:cNvPr>
          <p:cNvSpPr/>
          <p:nvPr/>
        </p:nvSpPr>
        <p:spPr>
          <a:xfrm>
            <a:off x="9546804" y="4563948"/>
            <a:ext cx="1020812" cy="30438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게시글 수정</a:t>
            </a:r>
          </a:p>
        </p:txBody>
      </p:sp>
      <p:cxnSp>
        <p:nvCxnSpPr>
          <p:cNvPr id="94" name="직선 화살표 연결선 93">
            <a:extLst>
              <a:ext uri="{FF2B5EF4-FFF2-40B4-BE49-F238E27FC236}">
                <a16:creationId xmlns:a16="http://schemas.microsoft.com/office/drawing/2014/main" id="{206013DF-744F-4B7A-8974-F5464B509066}"/>
              </a:ext>
            </a:extLst>
          </p:cNvPr>
          <p:cNvCxnSpPr>
            <a:cxnSpLocks/>
            <a:stCxn id="90" idx="2"/>
            <a:endCxn id="352" idx="0"/>
          </p:cNvCxnSpPr>
          <p:nvPr/>
        </p:nvCxnSpPr>
        <p:spPr>
          <a:xfrm flipH="1">
            <a:off x="10053639" y="4868332"/>
            <a:ext cx="3571" cy="6316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25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회원사진게시판</a:t>
            </a:r>
            <a:r>
              <a:rPr lang="en-US" altLang="ko-KR" dirty="0"/>
              <a:t>(</a:t>
            </a:r>
            <a:r>
              <a:rPr lang="ko-KR" altLang="en-US" dirty="0"/>
              <a:t>게시글</a:t>
            </a:r>
            <a:r>
              <a:rPr lang="en-US" altLang="ko-KR" dirty="0"/>
              <a:t> </a:t>
            </a:r>
            <a:r>
              <a:rPr lang="ko-KR" altLang="en-US" dirty="0"/>
              <a:t>삭제</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게시글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삭제</a:t>
            </a:r>
          </a:p>
        </p:txBody>
      </p:sp>
      <p:sp>
        <p:nvSpPr>
          <p:cNvPr id="7" name="순서도: 처리 6">
            <a:extLst>
              <a:ext uri="{FF2B5EF4-FFF2-40B4-BE49-F238E27FC236}">
                <a16:creationId xmlns:a16="http://schemas.microsoft.com/office/drawing/2014/main" id="{B61B2F31-1FAE-4B5E-9F16-9334C3015BAC}"/>
              </a:ext>
            </a:extLst>
          </p:cNvPr>
          <p:cNvSpPr/>
          <p:nvPr/>
        </p:nvSpPr>
        <p:spPr>
          <a:xfrm>
            <a:off x="2349200" y="4578874"/>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MemberBoardDeleteOkAction.java</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p:cNvCxnSpPr>
          <p:nvPr/>
        </p:nvCxnSpPr>
        <p:spPr>
          <a:xfrm flipH="1">
            <a:off x="3135980" y="2183583"/>
            <a:ext cx="1" cy="354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19</a:t>
            </a:fld>
            <a:endParaRPr lang="ko-KR" altLang="en-US" sz="900" dirty="0"/>
          </a:p>
        </p:txBody>
      </p:sp>
      <p:pic>
        <p:nvPicPr>
          <p:cNvPr id="79" name="그림 78" descr="모니터, 컴퓨터이(가) 표시된 사진&#10;&#10;자동 생성된 설명">
            <a:extLst>
              <a:ext uri="{FF2B5EF4-FFF2-40B4-BE49-F238E27FC236}">
                <a16:creationId xmlns:a16="http://schemas.microsoft.com/office/drawing/2014/main" id="{310D6485-9524-4063-AFCF-9C8597231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1206" y="4519780"/>
            <a:ext cx="439025" cy="544395"/>
          </a:xfrm>
          <a:prstGeom prst="rect">
            <a:avLst/>
          </a:prstGeom>
        </p:spPr>
      </p:pic>
      <p:cxnSp>
        <p:nvCxnSpPr>
          <p:cNvPr id="123" name="직선 화살표 연결선 122">
            <a:extLst>
              <a:ext uri="{FF2B5EF4-FFF2-40B4-BE49-F238E27FC236}">
                <a16:creationId xmlns:a16="http://schemas.microsoft.com/office/drawing/2014/main" id="{F7A1142D-D385-48FB-985E-71E4E160BB2E}"/>
              </a:ext>
            </a:extLst>
          </p:cNvPr>
          <p:cNvCxnSpPr>
            <a:cxnSpLocks/>
            <a:stCxn id="7" idx="2"/>
            <a:endCxn id="121" idx="0"/>
          </p:cNvCxnSpPr>
          <p:nvPr/>
        </p:nvCxnSpPr>
        <p:spPr>
          <a:xfrm flipH="1">
            <a:off x="3130978" y="5006066"/>
            <a:ext cx="1" cy="4960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7" name="직사각형 146">
            <a:extLst>
              <a:ext uri="{FF2B5EF4-FFF2-40B4-BE49-F238E27FC236}">
                <a16:creationId xmlns:a16="http://schemas.microsoft.com/office/drawing/2014/main" id="{D4AA1DA6-CCF2-428B-950E-C9065228004E}"/>
              </a:ext>
            </a:extLst>
          </p:cNvPr>
          <p:cNvSpPr/>
          <p:nvPr/>
        </p:nvSpPr>
        <p:spPr>
          <a:xfrm>
            <a:off x="4147598" y="5005158"/>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sp>
        <p:nvSpPr>
          <p:cNvPr id="77" name="순서도: 데이터 76">
            <a:extLst>
              <a:ext uri="{FF2B5EF4-FFF2-40B4-BE49-F238E27FC236}">
                <a16:creationId xmlns:a16="http://schemas.microsoft.com/office/drawing/2014/main" id="{AD77C90A-6685-4E39-AEF9-3F1C37C20ADB}"/>
              </a:ext>
            </a:extLst>
          </p:cNvPr>
          <p:cNvSpPr/>
          <p:nvPr/>
        </p:nvSpPr>
        <p:spPr>
          <a:xfrm>
            <a:off x="2411437" y="2572333"/>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게시판 페이지</a:t>
            </a:r>
          </a:p>
        </p:txBody>
      </p:sp>
      <p:sp>
        <p:nvSpPr>
          <p:cNvPr id="81" name="순서도: 데이터 80">
            <a:extLst>
              <a:ext uri="{FF2B5EF4-FFF2-40B4-BE49-F238E27FC236}">
                <a16:creationId xmlns:a16="http://schemas.microsoft.com/office/drawing/2014/main" id="{E038A702-1292-4749-9486-3C25A6C173EC}"/>
              </a:ext>
            </a:extLst>
          </p:cNvPr>
          <p:cNvSpPr/>
          <p:nvPr/>
        </p:nvSpPr>
        <p:spPr>
          <a:xfrm>
            <a:off x="2411437" y="319904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번호</a:t>
            </a:r>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77" idx="4"/>
            <a:endCxn id="81" idx="1"/>
          </p:cNvCxnSpPr>
          <p:nvPr/>
        </p:nvCxnSpPr>
        <p:spPr>
          <a:xfrm>
            <a:off x="3130979" y="2913750"/>
            <a:ext cx="0" cy="2852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7" name="순서도: 처리 86">
            <a:extLst>
              <a:ext uri="{FF2B5EF4-FFF2-40B4-BE49-F238E27FC236}">
                <a16:creationId xmlns:a16="http://schemas.microsoft.com/office/drawing/2014/main" id="{6E9D5D48-47D1-414A-A233-FA1CB9DD5406}"/>
              </a:ext>
            </a:extLst>
          </p:cNvPr>
          <p:cNvSpPr/>
          <p:nvPr/>
        </p:nvSpPr>
        <p:spPr>
          <a:xfrm>
            <a:off x="2476556" y="3774748"/>
            <a:ext cx="1309253"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r>
              <a:rPr lang="en-US" altLang="ko-KR" sz="800" dirty="0" err="1">
                <a:solidFill>
                  <a:schemeClr val="tx1"/>
                </a:solidFill>
              </a:rPr>
              <a:t>deleteForm.submit</a:t>
            </a:r>
            <a:r>
              <a:rPr lang="en-US" altLang="ko-KR" sz="800" dirty="0">
                <a:solidFill>
                  <a:schemeClr val="tx1"/>
                </a:solidFill>
              </a:rPr>
              <a:t>()</a:t>
            </a:r>
            <a:endParaRPr lang="ko-KR" altLang="en-US" sz="800" dirty="0">
              <a:solidFill>
                <a:schemeClr val="tx1"/>
              </a:solidFill>
            </a:endParaRPr>
          </a:p>
        </p:txBody>
      </p:sp>
      <p:cxnSp>
        <p:nvCxnSpPr>
          <p:cNvPr id="88" name="직선 화살표 연결선 87">
            <a:extLst>
              <a:ext uri="{FF2B5EF4-FFF2-40B4-BE49-F238E27FC236}">
                <a16:creationId xmlns:a16="http://schemas.microsoft.com/office/drawing/2014/main" id="{518CB9BF-3242-43E0-B904-2633CA6DC8BA}"/>
              </a:ext>
            </a:extLst>
          </p:cNvPr>
          <p:cNvCxnSpPr>
            <a:cxnSpLocks/>
            <a:stCxn id="81" idx="4"/>
            <a:endCxn id="87" idx="0"/>
          </p:cNvCxnSpPr>
          <p:nvPr/>
        </p:nvCxnSpPr>
        <p:spPr>
          <a:xfrm>
            <a:off x="3130979" y="3540466"/>
            <a:ext cx="204" cy="234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A699D272-8C1D-4C27-8163-7BD9A89C44CB}"/>
              </a:ext>
            </a:extLst>
          </p:cNvPr>
          <p:cNvCxnSpPr>
            <a:cxnSpLocks/>
            <a:stCxn id="87" idx="2"/>
            <a:endCxn id="7" idx="0"/>
          </p:cNvCxnSpPr>
          <p:nvPr/>
        </p:nvCxnSpPr>
        <p:spPr>
          <a:xfrm flipH="1">
            <a:off x="3130979" y="4201940"/>
            <a:ext cx="204" cy="3769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순서도: 처리 120">
            <a:extLst>
              <a:ext uri="{FF2B5EF4-FFF2-40B4-BE49-F238E27FC236}">
                <a16:creationId xmlns:a16="http://schemas.microsoft.com/office/drawing/2014/main" id="{3051FBE0-9826-40C8-8378-91CB2582181A}"/>
              </a:ext>
            </a:extLst>
          </p:cNvPr>
          <p:cNvSpPr/>
          <p:nvPr/>
        </p:nvSpPr>
        <p:spPr>
          <a:xfrm>
            <a:off x="2349199" y="5502126"/>
            <a:ext cx="1563557" cy="4271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MemberBoardOkAction.java</a:t>
            </a:r>
            <a:endParaRPr lang="ko-KR" altLang="en-US" sz="800" dirty="0">
              <a:solidFill>
                <a:schemeClr val="tx1"/>
              </a:solidFill>
            </a:endParaRPr>
          </a:p>
        </p:txBody>
      </p:sp>
      <p:sp>
        <p:nvSpPr>
          <p:cNvPr id="124" name="순서도: 문서 4">
            <a:extLst>
              <a:ext uri="{FF2B5EF4-FFF2-40B4-BE49-F238E27FC236}">
                <a16:creationId xmlns:a16="http://schemas.microsoft.com/office/drawing/2014/main" id="{34EE3A94-E8A9-4C17-8904-D1B87D0C7457}"/>
              </a:ext>
            </a:extLst>
          </p:cNvPr>
          <p:cNvSpPr/>
          <p:nvPr/>
        </p:nvSpPr>
        <p:spPr>
          <a:xfrm>
            <a:off x="2531616" y="621426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memberBoard.jsp</a:t>
            </a:r>
            <a:endParaRPr lang="en-US" altLang="ko-KR" sz="900" dirty="0">
              <a:solidFill>
                <a:schemeClr val="tx1"/>
              </a:solidFill>
              <a:latin typeface="+mn-ea"/>
            </a:endParaRPr>
          </a:p>
        </p:txBody>
      </p: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7524" y="5443524"/>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4225140" y="5905603"/>
            <a:ext cx="1093873" cy="461665"/>
          </a:xfrm>
          <a:prstGeom prst="rect">
            <a:avLst/>
          </a:prstGeom>
        </p:spPr>
        <p:txBody>
          <a:bodyPr wrap="square">
            <a:spAutoFit/>
          </a:bodyPr>
          <a:lstStyle/>
          <a:p>
            <a:r>
              <a:rPr lang="en-US" altLang="ko-KR" sz="800" dirty="0"/>
              <a:t>DG_PHOTOBOARD</a:t>
            </a:r>
          </a:p>
          <a:p>
            <a:r>
              <a:rPr lang="en-US" altLang="ko-KR" sz="800" dirty="0"/>
              <a:t>FILENAME</a:t>
            </a:r>
            <a:endParaRPr lang="ko-KR" altLang="en-US" sz="800" dirty="0"/>
          </a:p>
          <a:p>
            <a:endParaRPr lang="ko-KR" altLang="en-US" sz="800" dirty="0"/>
          </a:p>
        </p:txBody>
      </p:sp>
      <p:cxnSp>
        <p:nvCxnSpPr>
          <p:cNvPr id="137" name="직선 화살표 연결선 136">
            <a:extLst>
              <a:ext uri="{FF2B5EF4-FFF2-40B4-BE49-F238E27FC236}">
                <a16:creationId xmlns:a16="http://schemas.microsoft.com/office/drawing/2014/main" id="{E46235C3-716F-409B-92BE-C641D3193D98}"/>
              </a:ext>
            </a:extLst>
          </p:cNvPr>
          <p:cNvCxnSpPr>
            <a:cxnSpLocks/>
            <a:stCxn id="121" idx="2"/>
            <a:endCxn id="124" idx="0"/>
          </p:cNvCxnSpPr>
          <p:nvPr/>
        </p:nvCxnSpPr>
        <p:spPr>
          <a:xfrm flipH="1">
            <a:off x="3130977" y="5929318"/>
            <a:ext cx="1" cy="2849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0A3A5893-67CE-40D7-9A64-38573C41BD41}"/>
              </a:ext>
            </a:extLst>
          </p:cNvPr>
          <p:cNvCxnSpPr>
            <a:cxnSpLocks/>
          </p:cNvCxnSpPr>
          <p:nvPr/>
        </p:nvCxnSpPr>
        <p:spPr>
          <a:xfrm flipH="1">
            <a:off x="4064463" y="4669419"/>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1F91168-A5B6-4ADC-8DFF-7CFB15215FB5}"/>
              </a:ext>
            </a:extLst>
          </p:cNvPr>
          <p:cNvCxnSpPr>
            <a:cxnSpLocks/>
          </p:cNvCxnSpPr>
          <p:nvPr/>
        </p:nvCxnSpPr>
        <p:spPr>
          <a:xfrm>
            <a:off x="4100791" y="4856976"/>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C3AFB79B-4FAD-4F6A-B073-242724C71272}"/>
              </a:ext>
            </a:extLst>
          </p:cNvPr>
          <p:cNvCxnSpPr>
            <a:cxnSpLocks/>
          </p:cNvCxnSpPr>
          <p:nvPr/>
        </p:nvCxnSpPr>
        <p:spPr>
          <a:xfrm flipH="1">
            <a:off x="4147598" y="5613868"/>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B7610BE-3CF8-4854-B104-A95F70C3B9AD}"/>
              </a:ext>
            </a:extLst>
          </p:cNvPr>
          <p:cNvCxnSpPr>
            <a:cxnSpLocks/>
          </p:cNvCxnSpPr>
          <p:nvPr/>
        </p:nvCxnSpPr>
        <p:spPr>
          <a:xfrm>
            <a:off x="4183926" y="5801425"/>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0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2959260345"/>
              </p:ext>
            </p:extLst>
          </p:nvPr>
        </p:nvGraphicFramePr>
        <p:xfrm>
          <a:off x="1055440" y="978854"/>
          <a:ext cx="9838393" cy="5554287"/>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63843">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313055">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313055">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헬스에 입문하거나 정보가 부족한 지인들의 말을 듣고나서 트레이너와 소비자에게 좋은 사이트가 생겼으면 좋겠다고 생각했습니다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오프라인에서의 </a:t>
                      </a:r>
                      <a:r>
                        <a:rPr lang="en-US" altLang="ko-KR" sz="900" dirty="0">
                          <a:solidFill>
                            <a:schemeClr val="tx1"/>
                          </a:solidFill>
                          <a:latin typeface="+mn-ea"/>
                          <a:ea typeface="+mn-ea"/>
                        </a:rPr>
                        <a:t>PT</a:t>
                      </a:r>
                      <a:r>
                        <a:rPr lang="ko-KR" altLang="en-US" sz="900" dirty="0">
                          <a:solidFill>
                            <a:schemeClr val="tx1"/>
                          </a:solidFill>
                          <a:latin typeface="+mn-ea"/>
                          <a:ea typeface="+mn-ea"/>
                        </a:rPr>
                        <a:t>시스템의 단점을 보완하여 온라인과 오프라인을 연결하는 </a:t>
                      </a:r>
                      <a:r>
                        <a:rPr lang="en-US" altLang="ko-KR" sz="900" dirty="0">
                          <a:solidFill>
                            <a:schemeClr val="tx1"/>
                          </a:solidFill>
                          <a:latin typeface="+mn-ea"/>
                          <a:ea typeface="+mn-ea"/>
                        </a:rPr>
                        <a:t>O2O(online to offline) </a:t>
                      </a:r>
                      <a:r>
                        <a:rPr lang="ko-KR" altLang="en-US" sz="900" dirty="0">
                          <a:solidFill>
                            <a:schemeClr val="tx1"/>
                          </a:solidFill>
                          <a:latin typeface="+mn-ea"/>
                          <a:ea typeface="+mn-ea"/>
                        </a:rPr>
                        <a:t>서비스를 구축하고자 합니다</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기회를 잃은 트레이너들에게는 기회를 그리고 소비자들에게는 편의를 주려고 합니다</a:t>
                      </a:r>
                      <a:r>
                        <a:rPr lang="en-US" altLang="ko-KR" sz="900" dirty="0">
                          <a:solidFill>
                            <a:schemeClr val="tx1"/>
                          </a:solidFill>
                          <a:latin typeface="+mn-ea"/>
                          <a:ea typeface="+mn-ea"/>
                        </a:rPr>
                        <a:t>.</a:t>
                      </a:r>
                    </a:p>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dirty="0">
                          <a:solidFill>
                            <a:schemeClr val="tx1"/>
                          </a:solidFill>
                          <a:latin typeface="+mn-ea"/>
                          <a:ea typeface="+mn-ea"/>
                        </a:rPr>
                        <a:t>코로나로 인해 일자리가 줄어든 트레이너들</a:t>
                      </a:r>
                      <a:r>
                        <a:rPr lang="en-US" altLang="ko-KR" sz="900" dirty="0">
                          <a:solidFill>
                            <a:schemeClr val="tx1"/>
                          </a:solidFill>
                          <a:latin typeface="+mn-ea"/>
                          <a:ea typeface="+mn-ea"/>
                        </a:rPr>
                        <a:t>,</a:t>
                      </a:r>
                      <a:r>
                        <a:rPr lang="ko-KR" altLang="en-US" sz="900" dirty="0">
                          <a:solidFill>
                            <a:schemeClr val="tx1"/>
                          </a:solidFill>
                          <a:latin typeface="+mn-ea"/>
                          <a:ea typeface="+mn-ea"/>
                        </a:rPr>
                        <a:t>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가 부담스러운 소비자들을 고려했습니다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다양한 트레이너들이 많은 기회를 얻어 양질의 서비스를 제공하는 사이트를 제공</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본 사이트를 통해 다양한 서비스를 선택할 수 있는 소비환경 구축</a:t>
                      </a:r>
                      <a:endParaRPr lang="en-US" altLang="ko-KR" sz="900" dirty="0">
                        <a:solidFill>
                          <a:schemeClr val="tx1"/>
                        </a:solidFill>
                        <a:latin typeface="+mn-ea"/>
                        <a:ea typeface="+mn-ea"/>
                      </a:endParaRP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자국민의 체력을 증진</a:t>
                      </a: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트레이너가 온라인을 통해 등록을 하면 소비자들은 본인의 운동성향에 맞는 트레이너들을 선택해 결제를 하고 오프라인에서 </a:t>
                      </a:r>
                      <a:r>
                        <a:rPr lang="en-US" altLang="ko-KR" sz="900" dirty="0">
                          <a:solidFill>
                            <a:schemeClr val="tx1"/>
                          </a:solidFill>
                          <a:latin typeface="+mn-ea"/>
                          <a:ea typeface="+mn-ea"/>
                        </a:rPr>
                        <a:t>PT</a:t>
                      </a:r>
                      <a:r>
                        <a:rPr lang="ko-KR" altLang="en-US" sz="900" dirty="0">
                          <a:solidFill>
                            <a:schemeClr val="tx1"/>
                          </a:solidFill>
                          <a:latin typeface="+mn-ea"/>
                          <a:ea typeface="+mn-ea"/>
                        </a:rPr>
                        <a:t>서비스를 받을 수 있습니다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202226">
                <a:tc>
                  <a:txBody>
                    <a:bodyPr/>
                    <a:lstStyle/>
                    <a:p>
                      <a:pPr algn="ctr" latinLnBrk="1">
                        <a:lnSpc>
                          <a:spcPct val="120000"/>
                        </a:lnSpc>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rowSpan="2"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이클립스</a:t>
                      </a:r>
                      <a:r>
                        <a:rPr lang="en-US" altLang="ko-KR" sz="900" dirty="0">
                          <a:solidFill>
                            <a:schemeClr val="tx1"/>
                          </a:solidFill>
                          <a:latin typeface="+mn-ea"/>
                          <a:ea typeface="+mn-ea"/>
                        </a:rPr>
                        <a:t>/JDK 1.8/ TOMCAT/ APACHE / ORACLE</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extLst>
                  <a:ext uri="{0D108BD9-81ED-4DB2-BD59-A6C34878D82A}">
                    <a16:rowId xmlns:a16="http://schemas.microsoft.com/office/drawing/2014/main" val="4171527082"/>
                  </a:ext>
                </a:extLst>
              </a:tr>
              <a:tr h="0">
                <a:tc rowSpan="2">
                  <a:txBody>
                    <a:bodyPr/>
                    <a:lstStyle/>
                    <a:p>
                      <a:pPr algn="ctr" latinLnBrk="1">
                        <a:lnSpc>
                          <a:spcPct val="120000"/>
                        </a:lnSpc>
                      </a:pPr>
                      <a:r>
                        <a:rPr lang="ko-KR" altLang="en-US" sz="900" dirty="0">
                          <a:solidFill>
                            <a:schemeClr val="tx1"/>
                          </a:solidFill>
                          <a:latin typeface="+mn-ea"/>
                          <a:ea typeface="+mn-ea"/>
                        </a:rPr>
                        <a:t>개발언어</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ysDot"/>
                      <a:round/>
                      <a:headEnd type="none" w="med" len="med"/>
                      <a:tailEnd type="none" w="med" len="med"/>
                    </a:lnB>
                    <a:noFill/>
                  </a:tcPr>
                </a:tc>
                <a:tc gridSpan="30"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extLst>
                  <a:ext uri="{0D108BD9-81ED-4DB2-BD59-A6C34878D82A}">
                    <a16:rowId xmlns:a16="http://schemas.microsoft.com/office/drawing/2014/main" val="83779874"/>
                  </a:ext>
                </a:extLst>
              </a:tr>
              <a:tr h="217890">
                <a:tc vMerge="1">
                  <a:txBody>
                    <a:bodyPr/>
                    <a:lstStyle/>
                    <a:p>
                      <a:pPr latinLnBrk="1"/>
                      <a:endParaRPr lang="ko-KR" altLang="en-US"/>
                    </a:p>
                  </a:txBody>
                  <a:tcPr/>
                </a:tc>
                <a:tc rowSpan="2"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a:solidFill>
                            <a:schemeClr val="tx1"/>
                          </a:solidFill>
                          <a:latin typeface="+mn-ea"/>
                          <a:ea typeface="+mn-ea"/>
                        </a:rPr>
                        <a:t> JAVA / SQL / JAVASCRIPT /</a:t>
                      </a:r>
                      <a:r>
                        <a:rPr lang="ko-KR" altLang="en-US" sz="900" dirty="0">
                          <a:solidFill>
                            <a:schemeClr val="tx1"/>
                          </a:solidFill>
                          <a:latin typeface="+mn-ea"/>
                          <a:ea typeface="+mn-ea"/>
                        </a:rPr>
                        <a:t> </a:t>
                      </a:r>
                      <a:r>
                        <a:rPr lang="en-US" altLang="ko-KR" sz="900" dirty="0">
                          <a:solidFill>
                            <a:schemeClr val="tx1"/>
                          </a:solidFill>
                          <a:latin typeface="+mn-ea"/>
                          <a:ea typeface="+mn-ea"/>
                        </a:rPr>
                        <a:t>HTML / JSON</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ysDot"/>
                      <a:round/>
                      <a:headEnd type="none" w="med" len="med"/>
                      <a:tailEnd type="none" w="med" len="med"/>
                    </a:lnB>
                    <a:noFill/>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tc rowSpan="2" hMerge="1">
                  <a:txBody>
                    <a:bodyPr/>
                    <a:lstStyle/>
                    <a:p>
                      <a:pPr latinLnBrk="1"/>
                      <a:endParaRPr lang="ko-KR" altLang="en-US"/>
                    </a:p>
                  </a:txBody>
                  <a:tcPr/>
                </a:tc>
                <a:extLst>
                  <a:ext uri="{0D108BD9-81ED-4DB2-BD59-A6C34878D82A}">
                    <a16:rowId xmlns:a16="http://schemas.microsoft.com/office/drawing/2014/main" val="1330116632"/>
                  </a:ext>
                </a:extLst>
              </a:tr>
              <a:tr h="0">
                <a:tc rowSpan="2">
                  <a:txBody>
                    <a:bodyPr/>
                    <a:lstStyle/>
                    <a:p>
                      <a:pPr algn="ctr" latinLnBrk="1">
                        <a:lnSpc>
                          <a:spcPct val="120000"/>
                        </a:lnSpc>
                      </a:pPr>
                      <a:r>
                        <a:rPr lang="ko-KR" altLang="en-US" sz="900" dirty="0">
                          <a:solidFill>
                            <a:schemeClr val="tx1"/>
                          </a:solidFill>
                          <a:latin typeface="+mn-ea"/>
                          <a:ea typeface="+mn-ea"/>
                        </a:rPr>
                        <a:t>라이브러리</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ysDot"/>
                      <a:round/>
                      <a:headEnd type="none" w="med" len="med"/>
                      <a:tailEnd type="none" w="med" len="med"/>
                    </a:lnB>
                    <a:noFill/>
                  </a:tcPr>
                </a:tc>
                <a:tc gridSpan="30"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tc hMerge="1" vMerge="1">
                  <a:txBody>
                    <a:bodyPr/>
                    <a:lstStyle/>
                    <a:p>
                      <a:pPr latinLnBrk="1"/>
                      <a:endParaRPr lang="ko-KR" altLang="en-US"/>
                    </a:p>
                  </a:txBody>
                  <a:tcPr/>
                </a:tc>
                <a:extLst>
                  <a:ext uri="{0D108BD9-81ED-4DB2-BD59-A6C34878D82A}">
                    <a16:rowId xmlns:a16="http://schemas.microsoft.com/office/drawing/2014/main" val="2627527660"/>
                  </a:ext>
                </a:extLst>
              </a:tr>
              <a:tr h="261662">
                <a:tc vMerge="1">
                  <a:txBody>
                    <a:bodyPr/>
                    <a:lstStyle/>
                    <a:p>
                      <a:pPr latinLnBrk="1"/>
                      <a:endParaRPr lang="ko-KR" altLang="en-US"/>
                    </a:p>
                  </a:txBody>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en-US" altLang="ko-KR" sz="900" dirty="0" err="1">
                          <a:solidFill>
                            <a:schemeClr val="tx1"/>
                          </a:solidFill>
                          <a:latin typeface="+mn-ea"/>
                          <a:ea typeface="+mn-ea"/>
                        </a:rPr>
                        <a:t>MyBatis</a:t>
                      </a:r>
                      <a:r>
                        <a:rPr lang="en-US" altLang="ko-KR" sz="900" dirty="0">
                          <a:solidFill>
                            <a:schemeClr val="tx1"/>
                          </a:solidFill>
                          <a:latin typeface="+mn-ea"/>
                          <a:ea typeface="+mn-ea"/>
                        </a:rPr>
                        <a:t> 3.5 / JSTL/</a:t>
                      </a:r>
                      <a:r>
                        <a:rPr lang="ko-KR" altLang="en-US" sz="900" dirty="0">
                          <a:solidFill>
                            <a:schemeClr val="tx1"/>
                          </a:solidFill>
                          <a:latin typeface="+mn-ea"/>
                          <a:ea typeface="+mn-ea"/>
                        </a:rPr>
                        <a:t> </a:t>
                      </a:r>
                      <a:r>
                        <a:rPr lang="en-US" altLang="ko-KR" sz="900" dirty="0">
                          <a:solidFill>
                            <a:schemeClr val="tx1"/>
                          </a:solidFill>
                          <a:latin typeface="+mn-ea"/>
                          <a:ea typeface="+mn-ea"/>
                        </a:rPr>
                        <a:t> COS / OJDBC / JQUERY /JAVA SDK-2.2 / TOMCAT-DBCP</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215933371"/>
                  </a:ext>
                </a:extLst>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pct5">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marR="0" lvl="0" indent="0" algn="r"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FrontEnd</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BackEnd</a:t>
                      </a:r>
                      <a:endParaRPr lang="en-US" altLang="ko-KR"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err="1">
                          <a:solidFill>
                            <a:schemeClr val="tx1"/>
                          </a:solidFill>
                          <a:latin typeface="+mn-ea"/>
                          <a:ea typeface="+mn-ea"/>
                        </a:rPr>
                        <a:t>UserFlow</a:t>
                      </a:r>
                      <a:r>
                        <a:rPr lang="en-US" altLang="ko-KR" sz="800" dirty="0">
                          <a:solidFill>
                            <a:schemeClr val="tx1"/>
                          </a:solidFill>
                          <a:latin typeface="+mn-ea"/>
                          <a:ea typeface="+mn-ea"/>
                        </a:rPr>
                        <a:t>/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149528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댓글추가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추가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댓글 등록</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p:cNvCxnSpPr>
          <p:nvPr/>
        </p:nvCxnSpPr>
        <p:spPr>
          <a:xfrm flipH="1">
            <a:off x="3135980" y="2183583"/>
            <a:ext cx="1" cy="354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20</a:t>
            </a:fld>
            <a:endParaRPr lang="ko-KR" altLang="en-US" sz="900" dirty="0"/>
          </a:p>
        </p:txBody>
      </p:sp>
      <p:cxnSp>
        <p:nvCxnSpPr>
          <p:cNvPr id="123" name="직선 화살표 연결선 122">
            <a:extLst>
              <a:ext uri="{FF2B5EF4-FFF2-40B4-BE49-F238E27FC236}">
                <a16:creationId xmlns:a16="http://schemas.microsoft.com/office/drawing/2014/main" id="{F7A1142D-D385-48FB-985E-71E4E160BB2E}"/>
              </a:ext>
            </a:extLst>
          </p:cNvPr>
          <p:cNvCxnSpPr>
            <a:cxnSpLocks/>
            <a:stCxn id="51" idx="2"/>
            <a:endCxn id="69" idx="0"/>
          </p:cNvCxnSpPr>
          <p:nvPr/>
        </p:nvCxnSpPr>
        <p:spPr>
          <a:xfrm>
            <a:off x="3150895" y="5004655"/>
            <a:ext cx="0" cy="3186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순서도: 데이터 76">
            <a:extLst>
              <a:ext uri="{FF2B5EF4-FFF2-40B4-BE49-F238E27FC236}">
                <a16:creationId xmlns:a16="http://schemas.microsoft.com/office/drawing/2014/main" id="{AD77C90A-6685-4E39-AEF9-3F1C37C20ADB}"/>
              </a:ext>
            </a:extLst>
          </p:cNvPr>
          <p:cNvSpPr/>
          <p:nvPr/>
        </p:nvSpPr>
        <p:spPr>
          <a:xfrm>
            <a:off x="2411437" y="2572333"/>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댓글내용 </a:t>
            </a:r>
          </a:p>
        </p:txBody>
      </p:sp>
      <p:sp>
        <p:nvSpPr>
          <p:cNvPr id="81" name="순서도: 데이터 80">
            <a:extLst>
              <a:ext uri="{FF2B5EF4-FFF2-40B4-BE49-F238E27FC236}">
                <a16:creationId xmlns:a16="http://schemas.microsoft.com/office/drawing/2014/main" id="{E038A702-1292-4749-9486-3C25A6C173EC}"/>
              </a:ext>
            </a:extLst>
          </p:cNvPr>
          <p:cNvSpPr/>
          <p:nvPr/>
        </p:nvSpPr>
        <p:spPr>
          <a:xfrm>
            <a:off x="2411437" y="319904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게시글 번호</a:t>
            </a:r>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77" idx="4"/>
            <a:endCxn id="81" idx="1"/>
          </p:cNvCxnSpPr>
          <p:nvPr/>
        </p:nvCxnSpPr>
        <p:spPr>
          <a:xfrm>
            <a:off x="3130979" y="2913750"/>
            <a:ext cx="0" cy="2852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518CB9BF-3242-43E0-B904-2633CA6DC8BA}"/>
              </a:ext>
            </a:extLst>
          </p:cNvPr>
          <p:cNvCxnSpPr>
            <a:cxnSpLocks/>
            <a:stCxn id="81" idx="4"/>
          </p:cNvCxnSpPr>
          <p:nvPr/>
        </p:nvCxnSpPr>
        <p:spPr>
          <a:xfrm>
            <a:off x="3130979" y="3540466"/>
            <a:ext cx="204" cy="234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A699D272-8C1D-4C27-8163-7BD9A89C44CB}"/>
              </a:ext>
            </a:extLst>
          </p:cNvPr>
          <p:cNvCxnSpPr>
            <a:cxnSpLocks/>
          </p:cNvCxnSpPr>
          <p:nvPr/>
        </p:nvCxnSpPr>
        <p:spPr>
          <a:xfrm flipH="1">
            <a:off x="3130979" y="4201940"/>
            <a:ext cx="204" cy="3769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8210" y="5693632"/>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4231795" y="6169009"/>
            <a:ext cx="1093873" cy="461665"/>
          </a:xfrm>
          <a:prstGeom prst="rect">
            <a:avLst/>
          </a:prstGeom>
        </p:spPr>
        <p:txBody>
          <a:bodyPr wrap="square">
            <a:spAutoFit/>
          </a:bodyPr>
          <a:lstStyle/>
          <a:p>
            <a:r>
              <a:rPr lang="en-US" altLang="ko-KR" sz="800" dirty="0"/>
              <a:t>DG_PHOTOBOARD</a:t>
            </a:r>
          </a:p>
          <a:p>
            <a:r>
              <a:rPr lang="en-US" altLang="ko-KR" sz="800" dirty="0"/>
              <a:t>DG_MREPLY</a:t>
            </a:r>
            <a:endParaRPr lang="ko-KR" altLang="en-US" sz="800" dirty="0"/>
          </a:p>
          <a:p>
            <a:endParaRPr lang="ko-KR" altLang="en-US" sz="800" dirty="0"/>
          </a:p>
        </p:txBody>
      </p:sp>
      <p:cxnSp>
        <p:nvCxnSpPr>
          <p:cNvPr id="137" name="직선 화살표 연결선 136">
            <a:extLst>
              <a:ext uri="{FF2B5EF4-FFF2-40B4-BE49-F238E27FC236}">
                <a16:creationId xmlns:a16="http://schemas.microsoft.com/office/drawing/2014/main" id="{E46235C3-716F-409B-92BE-C641D3193D98}"/>
              </a:ext>
            </a:extLst>
          </p:cNvPr>
          <p:cNvCxnSpPr>
            <a:cxnSpLocks/>
            <a:stCxn id="69" idx="2"/>
            <a:endCxn id="84" idx="0"/>
          </p:cNvCxnSpPr>
          <p:nvPr/>
        </p:nvCxnSpPr>
        <p:spPr>
          <a:xfrm>
            <a:off x="3150895" y="5787674"/>
            <a:ext cx="0" cy="2276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 name="순서도: 판단 23">
            <a:extLst>
              <a:ext uri="{FF2B5EF4-FFF2-40B4-BE49-F238E27FC236}">
                <a16:creationId xmlns:a16="http://schemas.microsoft.com/office/drawing/2014/main" id="{23E26D53-E3ED-47AB-B7C1-8A1E13D62D4D}"/>
              </a:ext>
            </a:extLst>
          </p:cNvPr>
          <p:cNvSpPr/>
          <p:nvPr/>
        </p:nvSpPr>
        <p:spPr>
          <a:xfrm>
            <a:off x="2258293" y="3820193"/>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p>
          <a:p>
            <a:pPr algn="ctr"/>
            <a:r>
              <a:rPr lang="en-US" altLang="ko-KR" sz="800" dirty="0" err="1">
                <a:solidFill>
                  <a:schemeClr val="tx1"/>
                </a:solidFill>
              </a:rPr>
              <a:t>beforeReply</a:t>
            </a:r>
            <a:r>
              <a:rPr lang="en-US" altLang="ko-KR" sz="800" dirty="0">
                <a:solidFill>
                  <a:schemeClr val="tx1"/>
                </a:solidFill>
              </a:rPr>
              <a:t>()</a:t>
            </a:r>
            <a:endParaRPr lang="ko-KR" altLang="en-US" sz="800" dirty="0">
              <a:solidFill>
                <a:schemeClr val="tx1"/>
              </a:solidFill>
            </a:endParaRPr>
          </a:p>
          <a:p>
            <a:pPr algn="ctr"/>
            <a:endParaRPr lang="ko-KR" altLang="en-US" sz="800" dirty="0">
              <a:solidFill>
                <a:schemeClr val="tx1"/>
              </a:solidFill>
            </a:endParaRPr>
          </a:p>
        </p:txBody>
      </p:sp>
      <p:sp>
        <p:nvSpPr>
          <p:cNvPr id="25" name="직사각형 24">
            <a:extLst>
              <a:ext uri="{FF2B5EF4-FFF2-40B4-BE49-F238E27FC236}">
                <a16:creationId xmlns:a16="http://schemas.microsoft.com/office/drawing/2014/main" id="{250A0FAD-04D2-4265-92CB-9B0C266D6FBD}"/>
              </a:ext>
            </a:extLst>
          </p:cNvPr>
          <p:cNvSpPr/>
          <p:nvPr/>
        </p:nvSpPr>
        <p:spPr>
          <a:xfrm>
            <a:off x="3157768" y="4293151"/>
            <a:ext cx="364202" cy="215444"/>
          </a:xfrm>
          <a:prstGeom prst="rect">
            <a:avLst/>
          </a:prstGeom>
        </p:spPr>
        <p:txBody>
          <a:bodyPr wrap="square">
            <a:spAutoFit/>
          </a:bodyPr>
          <a:lstStyle/>
          <a:p>
            <a:r>
              <a:rPr lang="en-US" altLang="ko-KR" sz="800" dirty="0"/>
              <a:t>YES</a:t>
            </a:r>
            <a:endParaRPr lang="ko-KR" altLang="en-US" sz="800" dirty="0"/>
          </a:p>
        </p:txBody>
      </p:sp>
      <p:sp>
        <p:nvSpPr>
          <p:cNvPr id="26" name="직사각형 25">
            <a:extLst>
              <a:ext uri="{FF2B5EF4-FFF2-40B4-BE49-F238E27FC236}">
                <a16:creationId xmlns:a16="http://schemas.microsoft.com/office/drawing/2014/main" id="{2D529896-07E8-4745-9624-6C3BD6C06149}"/>
              </a:ext>
            </a:extLst>
          </p:cNvPr>
          <p:cNvSpPr/>
          <p:nvPr/>
        </p:nvSpPr>
        <p:spPr>
          <a:xfrm>
            <a:off x="3795016" y="3753154"/>
            <a:ext cx="364202" cy="215444"/>
          </a:xfrm>
          <a:prstGeom prst="rect">
            <a:avLst/>
          </a:prstGeom>
        </p:spPr>
        <p:txBody>
          <a:bodyPr wrap="square">
            <a:spAutoFit/>
          </a:bodyPr>
          <a:lstStyle/>
          <a:p>
            <a:r>
              <a:rPr lang="en-US" altLang="ko-KR" sz="800" dirty="0"/>
              <a:t>NO</a:t>
            </a:r>
            <a:endParaRPr lang="ko-KR" altLang="en-US" sz="800" dirty="0"/>
          </a:p>
        </p:txBody>
      </p:sp>
      <p:sp>
        <p:nvSpPr>
          <p:cNvPr id="27" name="순서도: 처리 26">
            <a:extLst>
              <a:ext uri="{FF2B5EF4-FFF2-40B4-BE49-F238E27FC236}">
                <a16:creationId xmlns:a16="http://schemas.microsoft.com/office/drawing/2014/main" id="{1EFABAC1-15CE-4091-AEA4-2794F9FC3849}"/>
              </a:ext>
            </a:extLst>
          </p:cNvPr>
          <p:cNvSpPr/>
          <p:nvPr/>
        </p:nvSpPr>
        <p:spPr>
          <a:xfrm>
            <a:off x="4285559" y="3675796"/>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댓글을 작성하려면 로그인해주세요</a:t>
            </a:r>
            <a:r>
              <a:rPr lang="en-US" altLang="ko-KR" sz="800" dirty="0">
                <a:solidFill>
                  <a:schemeClr val="tx1"/>
                </a:solidFill>
                <a:latin typeface="+mn-ea"/>
              </a:rPr>
              <a:t>."</a:t>
            </a:r>
          </a:p>
        </p:txBody>
      </p:sp>
      <p:sp>
        <p:nvSpPr>
          <p:cNvPr id="28" name="사각형: 둥근 모서리 27">
            <a:extLst>
              <a:ext uri="{FF2B5EF4-FFF2-40B4-BE49-F238E27FC236}">
                <a16:creationId xmlns:a16="http://schemas.microsoft.com/office/drawing/2014/main" id="{8DEE2147-47E7-4A90-84F9-97770E60AF5A}"/>
              </a:ext>
            </a:extLst>
          </p:cNvPr>
          <p:cNvSpPr/>
          <p:nvPr/>
        </p:nvSpPr>
        <p:spPr>
          <a:xfrm>
            <a:off x="4740847" y="4139596"/>
            <a:ext cx="388464" cy="169136"/>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9" name="직선 화살표 연결선 362">
            <a:extLst>
              <a:ext uri="{FF2B5EF4-FFF2-40B4-BE49-F238E27FC236}">
                <a16:creationId xmlns:a16="http://schemas.microsoft.com/office/drawing/2014/main" id="{E64B42A3-A281-4C0A-A527-A8BBD66ACFE4}"/>
              </a:ext>
            </a:extLst>
          </p:cNvPr>
          <p:cNvCxnSpPr>
            <a:cxnSpLocks/>
            <a:stCxn id="24" idx="3"/>
            <a:endCxn id="27" idx="1"/>
          </p:cNvCxnSpPr>
          <p:nvPr/>
        </p:nvCxnSpPr>
        <p:spPr>
          <a:xfrm flipV="1">
            <a:off x="4003659" y="4010418"/>
            <a:ext cx="281900" cy="1642"/>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6" name="직선 화살표 연결선 362">
            <a:extLst>
              <a:ext uri="{FF2B5EF4-FFF2-40B4-BE49-F238E27FC236}">
                <a16:creationId xmlns:a16="http://schemas.microsoft.com/office/drawing/2014/main" id="{2978DD6F-264C-4F88-B60E-C529207DD173}"/>
              </a:ext>
            </a:extLst>
          </p:cNvPr>
          <p:cNvCxnSpPr>
            <a:cxnSpLocks/>
            <a:stCxn id="27" idx="3"/>
            <a:endCxn id="38" idx="1"/>
          </p:cNvCxnSpPr>
          <p:nvPr/>
        </p:nvCxnSpPr>
        <p:spPr>
          <a:xfrm flipV="1">
            <a:off x="5664885" y="4010417"/>
            <a:ext cx="345263" cy="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8" name="순서도: 문서 4">
            <a:extLst>
              <a:ext uri="{FF2B5EF4-FFF2-40B4-BE49-F238E27FC236}">
                <a16:creationId xmlns:a16="http://schemas.microsoft.com/office/drawing/2014/main" id="{D0DB3371-3075-45DA-8325-41D0F1C528F7}"/>
              </a:ext>
            </a:extLst>
          </p:cNvPr>
          <p:cNvSpPr/>
          <p:nvPr/>
        </p:nvSpPr>
        <p:spPr>
          <a:xfrm>
            <a:off x="6010148" y="3881237"/>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login.jsp</a:t>
            </a:r>
            <a:endParaRPr lang="en-US" altLang="ko-KR" sz="900" dirty="0">
              <a:solidFill>
                <a:schemeClr val="tx1"/>
              </a:solidFill>
              <a:latin typeface="+mn-ea"/>
            </a:endParaRPr>
          </a:p>
        </p:txBody>
      </p:sp>
      <p:sp>
        <p:nvSpPr>
          <p:cNvPr id="46" name="순서도: 처리 45">
            <a:extLst>
              <a:ext uri="{FF2B5EF4-FFF2-40B4-BE49-F238E27FC236}">
                <a16:creationId xmlns:a16="http://schemas.microsoft.com/office/drawing/2014/main" id="{FB2EAEEC-E0B1-479D-A49C-B0FCAFC7D96C}"/>
              </a:ext>
            </a:extLst>
          </p:cNvPr>
          <p:cNvSpPr/>
          <p:nvPr/>
        </p:nvSpPr>
        <p:spPr>
          <a:xfrm>
            <a:off x="4273166" y="2849783"/>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회원게시판의 댓글은 일반회원만 작성할 수 있습니다</a:t>
            </a:r>
            <a:r>
              <a:rPr lang="en-US" altLang="ko-KR" sz="800" dirty="0">
                <a:solidFill>
                  <a:schemeClr val="tx1"/>
                </a:solidFill>
                <a:latin typeface="+mn-ea"/>
              </a:rPr>
              <a:t>."</a:t>
            </a:r>
          </a:p>
        </p:txBody>
      </p:sp>
      <p:sp>
        <p:nvSpPr>
          <p:cNvPr id="47" name="사각형: 둥근 모서리 46">
            <a:extLst>
              <a:ext uri="{FF2B5EF4-FFF2-40B4-BE49-F238E27FC236}">
                <a16:creationId xmlns:a16="http://schemas.microsoft.com/office/drawing/2014/main" id="{BA602094-E528-4187-BC71-727FD0592F93}"/>
              </a:ext>
            </a:extLst>
          </p:cNvPr>
          <p:cNvSpPr/>
          <p:nvPr/>
        </p:nvSpPr>
        <p:spPr>
          <a:xfrm>
            <a:off x="4740847" y="335112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48" name="직선 화살표 연결선 362">
            <a:extLst>
              <a:ext uri="{FF2B5EF4-FFF2-40B4-BE49-F238E27FC236}">
                <a16:creationId xmlns:a16="http://schemas.microsoft.com/office/drawing/2014/main" id="{E5FA1B86-2F29-4858-BF81-523CC0729763}"/>
              </a:ext>
            </a:extLst>
          </p:cNvPr>
          <p:cNvCxnSpPr>
            <a:cxnSpLocks/>
            <a:stCxn id="24" idx="3"/>
            <a:endCxn id="46" idx="1"/>
          </p:cNvCxnSpPr>
          <p:nvPr/>
        </p:nvCxnSpPr>
        <p:spPr>
          <a:xfrm flipV="1">
            <a:off x="4003659" y="3184405"/>
            <a:ext cx="269507" cy="827655"/>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1" name="순서도: 판단 50">
            <a:extLst>
              <a:ext uri="{FF2B5EF4-FFF2-40B4-BE49-F238E27FC236}">
                <a16:creationId xmlns:a16="http://schemas.microsoft.com/office/drawing/2014/main" id="{12AB0840-7243-48B6-B42A-F949FD159F4A}"/>
              </a:ext>
            </a:extLst>
          </p:cNvPr>
          <p:cNvSpPr/>
          <p:nvPr/>
        </p:nvSpPr>
        <p:spPr>
          <a:xfrm>
            <a:off x="2278212" y="4620922"/>
            <a:ext cx="1745366" cy="383733"/>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p>
          <a:p>
            <a:pPr algn="ctr"/>
            <a:r>
              <a:rPr lang="en-US" altLang="ko-KR" sz="800" dirty="0" err="1">
                <a:solidFill>
                  <a:schemeClr val="tx1"/>
                </a:solidFill>
              </a:rPr>
              <a:t>insertReply</a:t>
            </a:r>
            <a:r>
              <a:rPr lang="en-US" altLang="ko-KR" sz="800" dirty="0">
                <a:solidFill>
                  <a:schemeClr val="tx1"/>
                </a:solidFill>
              </a:rPr>
              <a:t>()</a:t>
            </a:r>
            <a:endParaRPr lang="ko-KR" altLang="en-US" sz="800" dirty="0">
              <a:solidFill>
                <a:schemeClr val="tx1"/>
              </a:solidFill>
            </a:endParaRPr>
          </a:p>
          <a:p>
            <a:pPr algn="ctr"/>
            <a:endParaRPr lang="ko-KR" altLang="en-US" sz="800" dirty="0">
              <a:solidFill>
                <a:schemeClr val="tx1"/>
              </a:solidFill>
            </a:endParaRPr>
          </a:p>
        </p:txBody>
      </p:sp>
      <p:sp>
        <p:nvSpPr>
          <p:cNvPr id="53" name="직사각형 52">
            <a:extLst>
              <a:ext uri="{FF2B5EF4-FFF2-40B4-BE49-F238E27FC236}">
                <a16:creationId xmlns:a16="http://schemas.microsoft.com/office/drawing/2014/main" id="{605D141F-3C6F-4EBF-A8DF-DA66B1077FCB}"/>
              </a:ext>
            </a:extLst>
          </p:cNvPr>
          <p:cNvSpPr/>
          <p:nvPr/>
        </p:nvSpPr>
        <p:spPr>
          <a:xfrm>
            <a:off x="3130976" y="5064175"/>
            <a:ext cx="364202" cy="215444"/>
          </a:xfrm>
          <a:prstGeom prst="rect">
            <a:avLst/>
          </a:prstGeom>
        </p:spPr>
        <p:txBody>
          <a:bodyPr wrap="square">
            <a:spAutoFit/>
          </a:bodyPr>
          <a:lstStyle/>
          <a:p>
            <a:r>
              <a:rPr lang="en-US" altLang="ko-KR" sz="800" dirty="0"/>
              <a:t>YES</a:t>
            </a:r>
            <a:endParaRPr lang="ko-KR" altLang="en-US" sz="800" dirty="0"/>
          </a:p>
        </p:txBody>
      </p:sp>
      <p:cxnSp>
        <p:nvCxnSpPr>
          <p:cNvPr id="54" name="직선 화살표 연결선 362">
            <a:extLst>
              <a:ext uri="{FF2B5EF4-FFF2-40B4-BE49-F238E27FC236}">
                <a16:creationId xmlns:a16="http://schemas.microsoft.com/office/drawing/2014/main" id="{3DBD00EF-5396-4EC8-A74A-848F18E99987}"/>
              </a:ext>
            </a:extLst>
          </p:cNvPr>
          <p:cNvCxnSpPr>
            <a:cxnSpLocks/>
            <a:stCxn id="51" idx="3"/>
            <a:endCxn id="57" idx="1"/>
          </p:cNvCxnSpPr>
          <p:nvPr/>
        </p:nvCxnSpPr>
        <p:spPr>
          <a:xfrm flipV="1">
            <a:off x="4023578" y="4807119"/>
            <a:ext cx="281234" cy="56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처리 56">
            <a:extLst>
              <a:ext uri="{FF2B5EF4-FFF2-40B4-BE49-F238E27FC236}">
                <a16:creationId xmlns:a16="http://schemas.microsoft.com/office/drawing/2014/main" id="{BD355515-77B5-4244-B53F-47C9E38CD4D6}"/>
              </a:ext>
            </a:extLst>
          </p:cNvPr>
          <p:cNvSpPr/>
          <p:nvPr/>
        </p:nvSpPr>
        <p:spPr>
          <a:xfrm>
            <a:off x="4304812" y="4472497"/>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댓글은 최소 </a:t>
            </a:r>
            <a:r>
              <a:rPr lang="en-US" altLang="ko-KR" sz="800" dirty="0">
                <a:solidFill>
                  <a:schemeClr val="tx1"/>
                </a:solidFill>
                <a:latin typeface="+mn-ea"/>
              </a:rPr>
              <a:t>1</a:t>
            </a:r>
            <a:r>
              <a:rPr lang="ko-KR" altLang="en-US" sz="800" dirty="0">
                <a:solidFill>
                  <a:schemeClr val="tx1"/>
                </a:solidFill>
                <a:latin typeface="+mn-ea"/>
              </a:rPr>
              <a:t>자에서 </a:t>
            </a:r>
            <a:r>
              <a:rPr lang="en-US" altLang="ko-KR" sz="800" dirty="0">
                <a:solidFill>
                  <a:schemeClr val="tx1"/>
                </a:solidFill>
                <a:latin typeface="+mn-ea"/>
              </a:rPr>
              <a:t>200</a:t>
            </a:r>
            <a:r>
              <a:rPr lang="ko-KR" altLang="en-US" sz="800" dirty="0">
                <a:solidFill>
                  <a:schemeClr val="tx1"/>
                </a:solidFill>
                <a:latin typeface="+mn-ea"/>
              </a:rPr>
              <a:t>자까지 입력이 가능합니다</a:t>
            </a:r>
            <a:r>
              <a:rPr lang="en-US" altLang="ko-KR" sz="800" dirty="0">
                <a:solidFill>
                  <a:schemeClr val="tx1"/>
                </a:solidFill>
                <a:latin typeface="+mn-ea"/>
              </a:rPr>
              <a:t>."</a:t>
            </a:r>
          </a:p>
        </p:txBody>
      </p:sp>
      <p:sp>
        <p:nvSpPr>
          <p:cNvPr id="60" name="사각형: 둥근 모서리 59">
            <a:extLst>
              <a:ext uri="{FF2B5EF4-FFF2-40B4-BE49-F238E27FC236}">
                <a16:creationId xmlns:a16="http://schemas.microsoft.com/office/drawing/2014/main" id="{21146C60-EC13-4A81-AC5D-2B26E0A36DDA}"/>
              </a:ext>
            </a:extLst>
          </p:cNvPr>
          <p:cNvSpPr/>
          <p:nvPr/>
        </p:nvSpPr>
        <p:spPr>
          <a:xfrm>
            <a:off x="4740847" y="495309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67" name="직사각형 66">
            <a:extLst>
              <a:ext uri="{FF2B5EF4-FFF2-40B4-BE49-F238E27FC236}">
                <a16:creationId xmlns:a16="http://schemas.microsoft.com/office/drawing/2014/main" id="{1D807644-5AE4-4499-9588-6A84C54AC9D7}"/>
              </a:ext>
            </a:extLst>
          </p:cNvPr>
          <p:cNvSpPr/>
          <p:nvPr/>
        </p:nvSpPr>
        <p:spPr>
          <a:xfrm>
            <a:off x="3917772" y="4496735"/>
            <a:ext cx="364202" cy="215444"/>
          </a:xfrm>
          <a:prstGeom prst="rect">
            <a:avLst/>
          </a:prstGeom>
        </p:spPr>
        <p:txBody>
          <a:bodyPr wrap="square">
            <a:spAutoFit/>
          </a:bodyPr>
          <a:lstStyle/>
          <a:p>
            <a:r>
              <a:rPr lang="en-US" altLang="ko-KR" sz="800" dirty="0"/>
              <a:t>NO</a:t>
            </a:r>
            <a:endParaRPr lang="ko-KR" altLang="en-US" sz="800" dirty="0"/>
          </a:p>
        </p:txBody>
      </p:sp>
      <p:sp>
        <p:nvSpPr>
          <p:cNvPr id="68" name="직사각형 67">
            <a:extLst>
              <a:ext uri="{FF2B5EF4-FFF2-40B4-BE49-F238E27FC236}">
                <a16:creationId xmlns:a16="http://schemas.microsoft.com/office/drawing/2014/main" id="{CB987995-FCA6-4B4F-B5A2-0886F7570463}"/>
              </a:ext>
            </a:extLst>
          </p:cNvPr>
          <p:cNvSpPr/>
          <p:nvPr/>
        </p:nvSpPr>
        <p:spPr>
          <a:xfrm>
            <a:off x="2766774" y="5064175"/>
            <a:ext cx="364202" cy="215444"/>
          </a:xfrm>
          <a:prstGeom prst="rect">
            <a:avLst/>
          </a:prstGeom>
        </p:spPr>
        <p:txBody>
          <a:bodyPr wrap="square">
            <a:spAutoFit/>
          </a:bodyPr>
          <a:lstStyle/>
          <a:p>
            <a:r>
              <a:rPr lang="en-US" altLang="ko-KR" sz="800" dirty="0"/>
              <a:t>ajax</a:t>
            </a:r>
            <a:endParaRPr lang="ko-KR" altLang="en-US" sz="800" dirty="0"/>
          </a:p>
        </p:txBody>
      </p:sp>
      <p:sp>
        <p:nvSpPr>
          <p:cNvPr id="69" name="순서도: 판단 68">
            <a:extLst>
              <a:ext uri="{FF2B5EF4-FFF2-40B4-BE49-F238E27FC236}">
                <a16:creationId xmlns:a16="http://schemas.microsoft.com/office/drawing/2014/main" id="{29B4ABA2-73B8-4E77-81DF-D2055D1C85CF}"/>
              </a:ext>
            </a:extLst>
          </p:cNvPr>
          <p:cNvSpPr/>
          <p:nvPr/>
        </p:nvSpPr>
        <p:spPr>
          <a:xfrm>
            <a:off x="2169428" y="5323322"/>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sp>
        <p:nvSpPr>
          <p:cNvPr id="83" name="직사각형 82">
            <a:extLst>
              <a:ext uri="{FF2B5EF4-FFF2-40B4-BE49-F238E27FC236}">
                <a16:creationId xmlns:a16="http://schemas.microsoft.com/office/drawing/2014/main" id="{365D638F-7D1C-4717-99E3-DCDE2DFB14D6}"/>
              </a:ext>
            </a:extLst>
          </p:cNvPr>
          <p:cNvSpPr/>
          <p:nvPr/>
        </p:nvSpPr>
        <p:spPr>
          <a:xfrm>
            <a:off x="2766277" y="5815175"/>
            <a:ext cx="364202" cy="215444"/>
          </a:xfrm>
          <a:prstGeom prst="rect">
            <a:avLst/>
          </a:prstGeom>
        </p:spPr>
        <p:txBody>
          <a:bodyPr wrap="square">
            <a:spAutoFit/>
          </a:bodyPr>
          <a:lstStyle/>
          <a:p>
            <a:r>
              <a:rPr lang="en-US" altLang="ko-KR" sz="800" dirty="0"/>
              <a:t>NO</a:t>
            </a:r>
            <a:endParaRPr lang="ko-KR" altLang="en-US" sz="800" dirty="0"/>
          </a:p>
        </p:txBody>
      </p:sp>
      <p:sp>
        <p:nvSpPr>
          <p:cNvPr id="84" name="순서도: 처리 83">
            <a:extLst>
              <a:ext uri="{FF2B5EF4-FFF2-40B4-BE49-F238E27FC236}">
                <a16:creationId xmlns:a16="http://schemas.microsoft.com/office/drawing/2014/main" id="{7669915D-2DAA-4557-A57A-37EF9CE938A4}"/>
              </a:ext>
            </a:extLst>
          </p:cNvPr>
          <p:cNvSpPr/>
          <p:nvPr/>
        </p:nvSpPr>
        <p:spPr>
          <a:xfrm>
            <a:off x="2461232" y="6015368"/>
            <a:ext cx="1379326" cy="66924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 등록이 실패하였습니다</a:t>
            </a:r>
            <a:r>
              <a:rPr lang="en-US" altLang="ko-KR" sz="800" dirty="0">
                <a:solidFill>
                  <a:schemeClr val="tx1"/>
                </a:solidFill>
                <a:latin typeface="+mn-ea"/>
              </a:rPr>
              <a:t>. </a:t>
            </a:r>
            <a:r>
              <a:rPr lang="ko-KR" altLang="en-US" sz="800" dirty="0">
                <a:solidFill>
                  <a:schemeClr val="tx1"/>
                </a:solidFill>
                <a:latin typeface="+mn-ea"/>
              </a:rPr>
              <a:t>다시 시도해주세요</a:t>
            </a:r>
            <a:r>
              <a:rPr lang="en-US" altLang="ko-KR" sz="800" dirty="0">
                <a:solidFill>
                  <a:schemeClr val="tx1"/>
                </a:solidFill>
                <a:latin typeface="+mn-ea"/>
              </a:rPr>
              <a:t>."</a:t>
            </a:r>
          </a:p>
        </p:txBody>
      </p:sp>
      <p:sp>
        <p:nvSpPr>
          <p:cNvPr id="90" name="사각형: 둥근 모서리 89">
            <a:extLst>
              <a:ext uri="{FF2B5EF4-FFF2-40B4-BE49-F238E27FC236}">
                <a16:creationId xmlns:a16="http://schemas.microsoft.com/office/drawing/2014/main" id="{789C67F8-B5AA-45F0-8946-25AC61725DEA}"/>
              </a:ext>
            </a:extLst>
          </p:cNvPr>
          <p:cNvSpPr/>
          <p:nvPr/>
        </p:nvSpPr>
        <p:spPr>
          <a:xfrm>
            <a:off x="2936247" y="645264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91" name="직선 화살표 연결선 90">
            <a:extLst>
              <a:ext uri="{FF2B5EF4-FFF2-40B4-BE49-F238E27FC236}">
                <a16:creationId xmlns:a16="http://schemas.microsoft.com/office/drawing/2014/main" id="{CE47CDB0-862C-4A4D-878B-3E8F1EEC9C7B}"/>
              </a:ext>
            </a:extLst>
          </p:cNvPr>
          <p:cNvCxnSpPr>
            <a:cxnSpLocks/>
            <a:stCxn id="69" idx="3"/>
            <a:endCxn id="95" idx="2"/>
          </p:cNvCxnSpPr>
          <p:nvPr/>
        </p:nvCxnSpPr>
        <p:spPr>
          <a:xfrm>
            <a:off x="4132362" y="5555498"/>
            <a:ext cx="3886062" cy="459871"/>
          </a:xfrm>
          <a:prstGeom prst="bentConnector4">
            <a:avLst>
              <a:gd name="adj1" fmla="val 41184"/>
              <a:gd name="adj2" fmla="val 14971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5" name="순서도: 처리 94">
            <a:extLst>
              <a:ext uri="{FF2B5EF4-FFF2-40B4-BE49-F238E27FC236}">
                <a16:creationId xmlns:a16="http://schemas.microsoft.com/office/drawing/2014/main" id="{EF98B8F4-A3BB-4B66-AA5D-F45C21B24E52}"/>
              </a:ext>
            </a:extLst>
          </p:cNvPr>
          <p:cNvSpPr/>
          <p:nvPr/>
        </p:nvSpPr>
        <p:spPr>
          <a:xfrm>
            <a:off x="7333226" y="5453053"/>
            <a:ext cx="1370395" cy="56231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댓글이 등록되었습니다</a:t>
            </a:r>
            <a:r>
              <a:rPr lang="en-US" altLang="ko-KR" sz="800" dirty="0">
                <a:solidFill>
                  <a:schemeClr val="tx1"/>
                </a:solidFill>
                <a:latin typeface="+mn-ea"/>
              </a:rPr>
              <a:t>."</a:t>
            </a:r>
          </a:p>
        </p:txBody>
      </p:sp>
      <p:sp>
        <p:nvSpPr>
          <p:cNvPr id="98" name="사각형: 둥근 모서리 97">
            <a:extLst>
              <a:ext uri="{FF2B5EF4-FFF2-40B4-BE49-F238E27FC236}">
                <a16:creationId xmlns:a16="http://schemas.microsoft.com/office/drawing/2014/main" id="{2522F1AC-BB39-4B99-B4F6-9D80C38CDD3C}"/>
              </a:ext>
            </a:extLst>
          </p:cNvPr>
          <p:cNvSpPr/>
          <p:nvPr/>
        </p:nvSpPr>
        <p:spPr>
          <a:xfrm>
            <a:off x="7824191" y="584100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00" name="순서도: 처리 99">
            <a:extLst>
              <a:ext uri="{FF2B5EF4-FFF2-40B4-BE49-F238E27FC236}">
                <a16:creationId xmlns:a16="http://schemas.microsoft.com/office/drawing/2014/main" id="{563DA940-D249-4172-92E2-4C1363C9EAA0}"/>
              </a:ext>
            </a:extLst>
          </p:cNvPr>
          <p:cNvSpPr/>
          <p:nvPr/>
        </p:nvSpPr>
        <p:spPr>
          <a:xfrm>
            <a:off x="7450151" y="4964758"/>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cxnSp>
        <p:nvCxnSpPr>
          <p:cNvPr id="103" name="직선 화살표 연결선 362">
            <a:extLst>
              <a:ext uri="{FF2B5EF4-FFF2-40B4-BE49-F238E27FC236}">
                <a16:creationId xmlns:a16="http://schemas.microsoft.com/office/drawing/2014/main" id="{2F70E16B-673D-4D9A-854B-803D645CABCC}"/>
              </a:ext>
            </a:extLst>
          </p:cNvPr>
          <p:cNvCxnSpPr>
            <a:cxnSpLocks/>
            <a:stCxn id="95" idx="0"/>
            <a:endCxn id="100" idx="2"/>
          </p:cNvCxnSpPr>
          <p:nvPr/>
        </p:nvCxnSpPr>
        <p:spPr>
          <a:xfrm flipH="1" flipV="1">
            <a:off x="8018423" y="5223117"/>
            <a:ext cx="1" cy="2299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6" name="직사각형 105">
            <a:extLst>
              <a:ext uri="{FF2B5EF4-FFF2-40B4-BE49-F238E27FC236}">
                <a16:creationId xmlns:a16="http://schemas.microsoft.com/office/drawing/2014/main" id="{DEC957C4-B409-41BD-B0DD-3F49FC0C59C9}"/>
              </a:ext>
            </a:extLst>
          </p:cNvPr>
          <p:cNvSpPr/>
          <p:nvPr/>
        </p:nvSpPr>
        <p:spPr>
          <a:xfrm>
            <a:off x="7633861" y="4730698"/>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id="{3498D217-D021-4D50-9B03-E42D2F2B37C3}"/>
              </a:ext>
            </a:extLst>
          </p:cNvPr>
          <p:cNvCxnSpPr>
            <a:cxnSpLocks/>
            <a:stCxn id="100" idx="0"/>
            <a:endCxn id="117" idx="2"/>
          </p:cNvCxnSpPr>
          <p:nvPr/>
        </p:nvCxnSpPr>
        <p:spPr>
          <a:xfrm flipH="1" flipV="1">
            <a:off x="8018259" y="4664550"/>
            <a:ext cx="164" cy="3002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15" name="그림 114" descr="모니터, 컴퓨터이(가) 표시된 사진&#10;&#10;자동 생성된 설명">
            <a:extLst>
              <a:ext uri="{FF2B5EF4-FFF2-40B4-BE49-F238E27FC236}">
                <a16:creationId xmlns:a16="http://schemas.microsoft.com/office/drawing/2014/main" id="{925B44BB-FE13-4250-A26B-832F38F4E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6710" y="4166365"/>
            <a:ext cx="439025" cy="544395"/>
          </a:xfrm>
          <a:prstGeom prst="rect">
            <a:avLst/>
          </a:prstGeom>
        </p:spPr>
      </p:pic>
      <p:sp>
        <p:nvSpPr>
          <p:cNvPr id="116" name="직사각형 115">
            <a:extLst>
              <a:ext uri="{FF2B5EF4-FFF2-40B4-BE49-F238E27FC236}">
                <a16:creationId xmlns:a16="http://schemas.microsoft.com/office/drawing/2014/main" id="{89503714-7E8B-4802-8FAA-552FAB50072A}"/>
              </a:ext>
            </a:extLst>
          </p:cNvPr>
          <p:cNvSpPr/>
          <p:nvPr/>
        </p:nvSpPr>
        <p:spPr>
          <a:xfrm>
            <a:off x="6049254" y="4602510"/>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17" name="순서도: 처리 116">
            <a:extLst>
              <a:ext uri="{FF2B5EF4-FFF2-40B4-BE49-F238E27FC236}">
                <a16:creationId xmlns:a16="http://schemas.microsoft.com/office/drawing/2014/main" id="{6872456C-D0D9-474B-82CB-D513FB7EB83A}"/>
              </a:ext>
            </a:extLst>
          </p:cNvPr>
          <p:cNvSpPr/>
          <p:nvPr/>
        </p:nvSpPr>
        <p:spPr>
          <a:xfrm>
            <a:off x="7420583" y="4212574"/>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a16="http://schemas.microsoft.com/office/drawing/2014/main" id="{10534508-0BB7-426A-87BC-2DBCBE3CB573}"/>
              </a:ext>
            </a:extLst>
          </p:cNvPr>
          <p:cNvSpPr/>
          <p:nvPr/>
        </p:nvSpPr>
        <p:spPr>
          <a:xfrm>
            <a:off x="7587915" y="3822426"/>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id="{63FF0229-5F6B-44F9-8DD5-CD74B9F04242}"/>
              </a:ext>
            </a:extLst>
          </p:cNvPr>
          <p:cNvSpPr/>
          <p:nvPr/>
        </p:nvSpPr>
        <p:spPr>
          <a:xfrm>
            <a:off x="7036791" y="3339458"/>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id="{CB0EE7C6-1B89-4FDA-9B74-7509A09BBBA6}"/>
              </a:ext>
            </a:extLst>
          </p:cNvPr>
          <p:cNvCxnSpPr>
            <a:cxnSpLocks/>
            <a:stCxn id="117" idx="0"/>
            <a:endCxn id="130" idx="2"/>
          </p:cNvCxnSpPr>
          <p:nvPr/>
        </p:nvCxnSpPr>
        <p:spPr>
          <a:xfrm flipH="1" flipV="1">
            <a:off x="8018258" y="3803810"/>
            <a:ext cx="1" cy="40876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0EA43D9B-4B87-45CE-A895-CB2B958C6CD2}"/>
              </a:ext>
            </a:extLst>
          </p:cNvPr>
          <p:cNvSpPr/>
          <p:nvPr/>
        </p:nvSpPr>
        <p:spPr>
          <a:xfrm>
            <a:off x="6728957" y="3285232"/>
            <a:ext cx="364202" cy="215444"/>
          </a:xfrm>
          <a:prstGeom prst="rect">
            <a:avLst/>
          </a:prstGeom>
        </p:spPr>
        <p:txBody>
          <a:bodyPr wrap="square">
            <a:spAutoFit/>
          </a:bodyPr>
          <a:lstStyle/>
          <a:p>
            <a:r>
              <a:rPr lang="en-US" altLang="ko-KR" sz="800" dirty="0"/>
              <a:t>NO</a:t>
            </a:r>
            <a:endParaRPr lang="ko-KR" altLang="en-US" sz="800" dirty="0"/>
          </a:p>
        </p:txBody>
      </p:sp>
      <p:sp>
        <p:nvSpPr>
          <p:cNvPr id="135" name="직사각형 134">
            <a:extLst>
              <a:ext uri="{FF2B5EF4-FFF2-40B4-BE49-F238E27FC236}">
                <a16:creationId xmlns:a16="http://schemas.microsoft.com/office/drawing/2014/main" id="{30145905-8DF0-496C-988D-DCB7938E4A70}"/>
              </a:ext>
            </a:extLst>
          </p:cNvPr>
          <p:cNvSpPr/>
          <p:nvPr/>
        </p:nvSpPr>
        <p:spPr>
          <a:xfrm>
            <a:off x="8083084" y="3064787"/>
            <a:ext cx="364202" cy="215444"/>
          </a:xfrm>
          <a:prstGeom prst="rect">
            <a:avLst/>
          </a:prstGeom>
        </p:spPr>
        <p:txBody>
          <a:bodyPr wrap="square">
            <a:spAutoFit/>
          </a:bodyPr>
          <a:lstStyle/>
          <a:p>
            <a:r>
              <a:rPr lang="en-US" altLang="ko-KR" sz="800" dirty="0"/>
              <a:t>YES</a:t>
            </a:r>
            <a:endParaRPr lang="ko-KR" altLang="en-US" sz="800" dirty="0"/>
          </a:p>
        </p:txBody>
      </p:sp>
      <p:cxnSp>
        <p:nvCxnSpPr>
          <p:cNvPr id="138" name="직선 화살표 연결선 362">
            <a:extLst>
              <a:ext uri="{FF2B5EF4-FFF2-40B4-BE49-F238E27FC236}">
                <a16:creationId xmlns:a16="http://schemas.microsoft.com/office/drawing/2014/main" id="{A72D5636-29E5-4316-948D-175A7CF71746}"/>
              </a:ext>
            </a:extLst>
          </p:cNvPr>
          <p:cNvCxnSpPr>
            <a:cxnSpLocks/>
            <a:stCxn id="130" idx="1"/>
            <a:endCxn id="140" idx="3"/>
          </p:cNvCxnSpPr>
          <p:nvPr/>
        </p:nvCxnSpPr>
        <p:spPr>
          <a:xfrm flipH="1" flipV="1">
            <a:off x="6765735" y="3568879"/>
            <a:ext cx="271056" cy="27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0" name="순서도: 처리 139">
            <a:extLst>
              <a:ext uri="{FF2B5EF4-FFF2-40B4-BE49-F238E27FC236}">
                <a16:creationId xmlns:a16="http://schemas.microsoft.com/office/drawing/2014/main" id="{1B7CCDA7-BBC8-4C3D-83A5-4FB2E289451C}"/>
              </a:ext>
            </a:extLst>
          </p:cNvPr>
          <p:cNvSpPr/>
          <p:nvPr/>
        </p:nvSpPr>
        <p:spPr>
          <a:xfrm>
            <a:off x="5833480" y="3408499"/>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cxnSp>
        <p:nvCxnSpPr>
          <p:cNvPr id="143" name="직선 화살표 연결선 362">
            <a:extLst>
              <a:ext uri="{FF2B5EF4-FFF2-40B4-BE49-F238E27FC236}">
                <a16:creationId xmlns:a16="http://schemas.microsoft.com/office/drawing/2014/main" id="{47CE25B3-A2F1-4779-A0BA-2C6879BC7F3D}"/>
              </a:ext>
            </a:extLst>
          </p:cNvPr>
          <p:cNvCxnSpPr>
            <a:cxnSpLocks/>
            <a:stCxn id="130" idx="0"/>
            <a:endCxn id="148" idx="2"/>
          </p:cNvCxnSpPr>
          <p:nvPr/>
        </p:nvCxnSpPr>
        <p:spPr>
          <a:xfrm flipH="1" flipV="1">
            <a:off x="8016195" y="3055297"/>
            <a:ext cx="2063" cy="2841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id="{F7C25798-C9AE-48BF-A9A3-D292246EE3AA}"/>
              </a:ext>
            </a:extLst>
          </p:cNvPr>
          <p:cNvSpPr/>
          <p:nvPr/>
        </p:nvSpPr>
        <p:spPr>
          <a:xfrm>
            <a:off x="7061725" y="2501925"/>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id="{E4435DA1-ABC0-42E6-A6CE-C6221F6C8CB0}"/>
              </a:ext>
            </a:extLst>
          </p:cNvPr>
          <p:cNvCxnSpPr>
            <a:cxnSpLocks/>
            <a:stCxn id="148" idx="3"/>
            <a:endCxn id="154" idx="1"/>
          </p:cNvCxnSpPr>
          <p:nvPr/>
        </p:nvCxnSpPr>
        <p:spPr>
          <a:xfrm flipV="1">
            <a:off x="8970664" y="2776854"/>
            <a:ext cx="298358" cy="17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id="{AFA7604C-803A-43DA-A818-3F33ADA1C9A8}"/>
              </a:ext>
            </a:extLst>
          </p:cNvPr>
          <p:cNvSpPr/>
          <p:nvPr/>
        </p:nvSpPr>
        <p:spPr>
          <a:xfrm>
            <a:off x="9269022" y="2647674"/>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id="{87FBE29A-4D6B-435C-9AE5-45DAB914BD1D}"/>
              </a:ext>
            </a:extLst>
          </p:cNvPr>
          <p:cNvCxnSpPr>
            <a:cxnSpLocks/>
            <a:stCxn id="154" idx="2"/>
            <a:endCxn id="163" idx="0"/>
          </p:cNvCxnSpPr>
          <p:nvPr/>
        </p:nvCxnSpPr>
        <p:spPr>
          <a:xfrm flipH="1">
            <a:off x="10127259" y="2906033"/>
            <a:ext cx="3524" cy="4823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id="{6CCAAF6E-0890-4C32-88F4-3E53B79C9471}"/>
              </a:ext>
            </a:extLst>
          </p:cNvPr>
          <p:cNvSpPr/>
          <p:nvPr/>
        </p:nvSpPr>
        <p:spPr>
          <a:xfrm>
            <a:off x="9356377" y="3388375"/>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cxnSp>
        <p:nvCxnSpPr>
          <p:cNvPr id="64" name="직선 화살표 연결선 63">
            <a:extLst>
              <a:ext uri="{FF2B5EF4-FFF2-40B4-BE49-F238E27FC236}">
                <a16:creationId xmlns:a16="http://schemas.microsoft.com/office/drawing/2014/main" id="{03BF52BF-567D-47CF-808B-3EDDBBA5D663}"/>
              </a:ext>
            </a:extLst>
          </p:cNvPr>
          <p:cNvCxnSpPr>
            <a:cxnSpLocks/>
          </p:cNvCxnSpPr>
          <p:nvPr/>
        </p:nvCxnSpPr>
        <p:spPr>
          <a:xfrm flipH="1" flipV="1">
            <a:off x="4056968" y="5676568"/>
            <a:ext cx="223760" cy="21014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5CA9762D-91C0-4C60-9AF4-820475B2AD22}"/>
              </a:ext>
            </a:extLst>
          </p:cNvPr>
          <p:cNvCxnSpPr>
            <a:cxnSpLocks/>
          </p:cNvCxnSpPr>
          <p:nvPr/>
        </p:nvCxnSpPr>
        <p:spPr>
          <a:xfrm>
            <a:off x="3971520" y="5821592"/>
            <a:ext cx="254106" cy="227695"/>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F30DC81-22F4-42B3-9A51-73BCC4655403}"/>
              </a:ext>
            </a:extLst>
          </p:cNvPr>
          <p:cNvCxnSpPr>
            <a:cxnSpLocks/>
          </p:cNvCxnSpPr>
          <p:nvPr/>
        </p:nvCxnSpPr>
        <p:spPr>
          <a:xfrm flipH="1">
            <a:off x="6954608" y="4342768"/>
            <a:ext cx="221902" cy="227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576A77D3-9E7C-495A-A164-37898E3AF944}"/>
              </a:ext>
            </a:extLst>
          </p:cNvPr>
          <p:cNvCxnSpPr>
            <a:cxnSpLocks/>
          </p:cNvCxnSpPr>
          <p:nvPr/>
        </p:nvCxnSpPr>
        <p:spPr>
          <a:xfrm>
            <a:off x="6990936" y="4530325"/>
            <a:ext cx="224531"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0CA16AB4-D5E8-4FF1-9347-029BF2156A94}"/>
              </a:ext>
            </a:extLst>
          </p:cNvPr>
          <p:cNvSpPr/>
          <p:nvPr/>
        </p:nvSpPr>
        <p:spPr>
          <a:xfrm>
            <a:off x="2361260" y="4300777"/>
            <a:ext cx="884662" cy="215444"/>
          </a:xfrm>
          <a:prstGeom prst="rect">
            <a:avLst/>
          </a:prstGeom>
        </p:spPr>
        <p:txBody>
          <a:bodyPr wrap="square">
            <a:spAutoFit/>
          </a:bodyPr>
          <a:lstStyle/>
          <a:p>
            <a:r>
              <a:rPr lang="en-US" altLang="ko-KR" sz="800" dirty="0" err="1"/>
              <a:t>replyContent</a:t>
            </a:r>
            <a:endParaRPr lang="ko-KR" altLang="en-US" sz="800" dirty="0"/>
          </a:p>
        </p:txBody>
      </p:sp>
      <p:sp>
        <p:nvSpPr>
          <p:cNvPr id="73" name="직사각형 72">
            <a:extLst>
              <a:ext uri="{FF2B5EF4-FFF2-40B4-BE49-F238E27FC236}">
                <a16:creationId xmlns:a16="http://schemas.microsoft.com/office/drawing/2014/main" id="{DBC1E575-6EC5-48DF-B427-2B747DF8956F}"/>
              </a:ext>
            </a:extLst>
          </p:cNvPr>
          <p:cNvSpPr/>
          <p:nvPr/>
        </p:nvSpPr>
        <p:spPr>
          <a:xfrm>
            <a:off x="4259931" y="5340054"/>
            <a:ext cx="364202" cy="215444"/>
          </a:xfrm>
          <a:prstGeom prst="rect">
            <a:avLst/>
          </a:prstGeom>
        </p:spPr>
        <p:txBody>
          <a:bodyPr wrap="square">
            <a:spAutoFit/>
          </a:bodyPr>
          <a:lstStyle/>
          <a:p>
            <a:r>
              <a:rPr lang="en-US" altLang="ko-KR" sz="800" dirty="0"/>
              <a:t>YES</a:t>
            </a:r>
            <a:endParaRPr lang="ko-KR" altLang="en-US" sz="800" dirty="0"/>
          </a:p>
        </p:txBody>
      </p:sp>
    </p:spTree>
    <p:extLst>
      <p:ext uri="{BB962C8B-B14F-4D97-AF65-F5344CB8AC3E}">
        <p14:creationId xmlns:p14="http://schemas.microsoft.com/office/powerpoint/2010/main" val="783384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댓글수정</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수정</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31925" y="193823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수정</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72" idx="0"/>
          </p:cNvCxnSpPr>
          <p:nvPr/>
        </p:nvCxnSpPr>
        <p:spPr>
          <a:xfrm flipH="1">
            <a:off x="3130479" y="2183583"/>
            <a:ext cx="5502" cy="2474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21</a:t>
            </a:fld>
            <a:endParaRPr lang="ko-KR" altLang="en-US" sz="900" dirty="0"/>
          </a:p>
        </p:txBody>
      </p:sp>
      <p:cxnSp>
        <p:nvCxnSpPr>
          <p:cNvPr id="123" name="직선 화살표 연결선 122">
            <a:extLst>
              <a:ext uri="{FF2B5EF4-FFF2-40B4-BE49-F238E27FC236}">
                <a16:creationId xmlns:a16="http://schemas.microsoft.com/office/drawing/2014/main" id="{F7A1142D-D385-48FB-985E-71E4E160BB2E}"/>
              </a:ext>
            </a:extLst>
          </p:cNvPr>
          <p:cNvCxnSpPr>
            <a:cxnSpLocks/>
            <a:stCxn id="99" idx="2"/>
            <a:endCxn id="69" idx="0"/>
          </p:cNvCxnSpPr>
          <p:nvPr/>
        </p:nvCxnSpPr>
        <p:spPr>
          <a:xfrm flipH="1">
            <a:off x="3111459" y="4509262"/>
            <a:ext cx="1855" cy="4467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87F9A893-F102-4EC9-BA37-D8539DA12D48}"/>
              </a:ext>
            </a:extLst>
          </p:cNvPr>
          <p:cNvCxnSpPr>
            <a:cxnSpLocks/>
            <a:stCxn id="72" idx="2"/>
            <a:endCxn id="93" idx="0"/>
          </p:cNvCxnSpPr>
          <p:nvPr/>
        </p:nvCxnSpPr>
        <p:spPr>
          <a:xfrm>
            <a:off x="3130479" y="2882307"/>
            <a:ext cx="1080" cy="28215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518CB9BF-3242-43E0-B904-2633CA6DC8BA}"/>
              </a:ext>
            </a:extLst>
          </p:cNvPr>
          <p:cNvCxnSpPr>
            <a:cxnSpLocks/>
            <a:stCxn id="93" idx="2"/>
          </p:cNvCxnSpPr>
          <p:nvPr/>
        </p:nvCxnSpPr>
        <p:spPr>
          <a:xfrm>
            <a:off x="3131559" y="3653862"/>
            <a:ext cx="0" cy="28273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7721" y="5613382"/>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1579809" y="6107438"/>
            <a:ext cx="1093873" cy="215444"/>
          </a:xfrm>
          <a:prstGeom prst="rect">
            <a:avLst/>
          </a:prstGeom>
        </p:spPr>
        <p:txBody>
          <a:bodyPr wrap="square">
            <a:spAutoFit/>
          </a:bodyPr>
          <a:lstStyle/>
          <a:p>
            <a:r>
              <a:rPr lang="en-US" altLang="ko-KR" sz="800" dirty="0"/>
              <a:t>DG_MREPLY</a:t>
            </a:r>
            <a:endParaRPr lang="ko-KR" altLang="en-US" sz="800" dirty="0"/>
          </a:p>
        </p:txBody>
      </p:sp>
      <p:cxnSp>
        <p:nvCxnSpPr>
          <p:cNvPr id="137" name="직선 화살표 연결선 136">
            <a:extLst>
              <a:ext uri="{FF2B5EF4-FFF2-40B4-BE49-F238E27FC236}">
                <a16:creationId xmlns:a16="http://schemas.microsoft.com/office/drawing/2014/main" id="{E46235C3-716F-409B-92BE-C641D3193D98}"/>
              </a:ext>
            </a:extLst>
          </p:cNvPr>
          <p:cNvCxnSpPr>
            <a:cxnSpLocks/>
            <a:stCxn id="69" idx="2"/>
            <a:endCxn id="84" idx="0"/>
          </p:cNvCxnSpPr>
          <p:nvPr/>
        </p:nvCxnSpPr>
        <p:spPr>
          <a:xfrm flipH="1">
            <a:off x="3111458" y="5665558"/>
            <a:ext cx="1" cy="2638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6" name="직선 화살표 연결선 362">
            <a:extLst>
              <a:ext uri="{FF2B5EF4-FFF2-40B4-BE49-F238E27FC236}">
                <a16:creationId xmlns:a16="http://schemas.microsoft.com/office/drawing/2014/main" id="{2978DD6F-264C-4F88-B60E-C529207DD173}"/>
              </a:ext>
            </a:extLst>
          </p:cNvPr>
          <p:cNvCxnSpPr>
            <a:cxnSpLocks/>
            <a:stCxn id="69" idx="3"/>
            <a:endCxn id="141" idx="1"/>
          </p:cNvCxnSpPr>
          <p:nvPr/>
        </p:nvCxnSpPr>
        <p:spPr>
          <a:xfrm flipV="1">
            <a:off x="4315683" y="4159757"/>
            <a:ext cx="84643" cy="115105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605D141F-3C6F-4EBF-A8DF-DA66B1077FCB}"/>
              </a:ext>
            </a:extLst>
          </p:cNvPr>
          <p:cNvSpPr/>
          <p:nvPr/>
        </p:nvSpPr>
        <p:spPr>
          <a:xfrm>
            <a:off x="4023546" y="4841478"/>
            <a:ext cx="364202" cy="215444"/>
          </a:xfrm>
          <a:prstGeom prst="rect">
            <a:avLst/>
          </a:prstGeom>
        </p:spPr>
        <p:txBody>
          <a:bodyPr wrap="square">
            <a:spAutoFit/>
          </a:bodyPr>
          <a:lstStyle/>
          <a:p>
            <a:r>
              <a:rPr lang="en-US" altLang="ko-KR" sz="800" dirty="0"/>
              <a:t>YES</a:t>
            </a:r>
            <a:endParaRPr lang="ko-KR" altLang="en-US" sz="800" dirty="0"/>
          </a:p>
        </p:txBody>
      </p:sp>
      <p:sp>
        <p:nvSpPr>
          <p:cNvPr id="68" name="직사각형 67">
            <a:extLst>
              <a:ext uri="{FF2B5EF4-FFF2-40B4-BE49-F238E27FC236}">
                <a16:creationId xmlns:a16="http://schemas.microsoft.com/office/drawing/2014/main" id="{CB987995-FCA6-4B4F-B5A2-0886F7570463}"/>
              </a:ext>
            </a:extLst>
          </p:cNvPr>
          <p:cNvSpPr/>
          <p:nvPr/>
        </p:nvSpPr>
        <p:spPr>
          <a:xfrm>
            <a:off x="2695853" y="4644981"/>
            <a:ext cx="364202" cy="215444"/>
          </a:xfrm>
          <a:prstGeom prst="rect">
            <a:avLst/>
          </a:prstGeom>
        </p:spPr>
        <p:txBody>
          <a:bodyPr wrap="square">
            <a:spAutoFit/>
          </a:bodyPr>
          <a:lstStyle/>
          <a:p>
            <a:r>
              <a:rPr lang="en-US" altLang="ko-KR" sz="800" dirty="0"/>
              <a:t>ajax</a:t>
            </a:r>
            <a:endParaRPr lang="ko-KR" altLang="en-US" sz="800" dirty="0"/>
          </a:p>
        </p:txBody>
      </p:sp>
      <p:sp>
        <p:nvSpPr>
          <p:cNvPr id="69" name="순서도: 판단 68">
            <a:extLst>
              <a:ext uri="{FF2B5EF4-FFF2-40B4-BE49-F238E27FC236}">
                <a16:creationId xmlns:a16="http://schemas.microsoft.com/office/drawing/2014/main" id="{29B4ABA2-73B8-4E77-81DF-D2055D1C85CF}"/>
              </a:ext>
            </a:extLst>
          </p:cNvPr>
          <p:cNvSpPr/>
          <p:nvPr/>
        </p:nvSpPr>
        <p:spPr>
          <a:xfrm>
            <a:off x="1907234" y="4956058"/>
            <a:ext cx="2408449" cy="70950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MemberBoardReplyModifyOk.java</a:t>
            </a:r>
            <a:endParaRPr lang="ko-KR" altLang="en-US" sz="800" dirty="0">
              <a:solidFill>
                <a:schemeClr val="tx1"/>
              </a:solidFill>
            </a:endParaRPr>
          </a:p>
        </p:txBody>
      </p:sp>
      <p:sp>
        <p:nvSpPr>
          <p:cNvPr id="83" name="직사각형 82">
            <a:extLst>
              <a:ext uri="{FF2B5EF4-FFF2-40B4-BE49-F238E27FC236}">
                <a16:creationId xmlns:a16="http://schemas.microsoft.com/office/drawing/2014/main" id="{365D638F-7D1C-4717-99E3-DCDE2DFB14D6}"/>
              </a:ext>
            </a:extLst>
          </p:cNvPr>
          <p:cNvSpPr/>
          <p:nvPr/>
        </p:nvSpPr>
        <p:spPr>
          <a:xfrm>
            <a:off x="2747256" y="5710009"/>
            <a:ext cx="364202" cy="215444"/>
          </a:xfrm>
          <a:prstGeom prst="rect">
            <a:avLst/>
          </a:prstGeom>
        </p:spPr>
        <p:txBody>
          <a:bodyPr wrap="square">
            <a:spAutoFit/>
          </a:bodyPr>
          <a:lstStyle/>
          <a:p>
            <a:r>
              <a:rPr lang="en-US" altLang="ko-KR" sz="800" dirty="0"/>
              <a:t>NO</a:t>
            </a:r>
            <a:endParaRPr lang="ko-KR" altLang="en-US" sz="800" dirty="0"/>
          </a:p>
        </p:txBody>
      </p:sp>
      <p:sp>
        <p:nvSpPr>
          <p:cNvPr id="84" name="순서도: 처리 83">
            <a:extLst>
              <a:ext uri="{FF2B5EF4-FFF2-40B4-BE49-F238E27FC236}">
                <a16:creationId xmlns:a16="http://schemas.microsoft.com/office/drawing/2014/main" id="{7669915D-2DAA-4557-A57A-37EF9CE938A4}"/>
              </a:ext>
            </a:extLst>
          </p:cNvPr>
          <p:cNvSpPr/>
          <p:nvPr/>
        </p:nvSpPr>
        <p:spPr>
          <a:xfrm>
            <a:off x="2430563" y="5929423"/>
            <a:ext cx="1361789" cy="54439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 실패</a:t>
            </a:r>
            <a:r>
              <a:rPr lang="en-US" altLang="ko-KR" sz="800" dirty="0">
                <a:solidFill>
                  <a:schemeClr val="tx1"/>
                </a:solidFill>
                <a:latin typeface="+mn-ea"/>
              </a:rPr>
              <a:t>"</a:t>
            </a:r>
          </a:p>
        </p:txBody>
      </p:sp>
      <p:sp>
        <p:nvSpPr>
          <p:cNvPr id="90" name="사각형: 둥근 모서리 89">
            <a:extLst>
              <a:ext uri="{FF2B5EF4-FFF2-40B4-BE49-F238E27FC236}">
                <a16:creationId xmlns:a16="http://schemas.microsoft.com/office/drawing/2014/main" id="{789C67F8-B5AA-45F0-8946-25AC61725DEA}"/>
              </a:ext>
            </a:extLst>
          </p:cNvPr>
          <p:cNvSpPr/>
          <p:nvPr/>
        </p:nvSpPr>
        <p:spPr>
          <a:xfrm>
            <a:off x="2924115" y="629221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00" name="순서도: 처리 99">
            <a:extLst>
              <a:ext uri="{FF2B5EF4-FFF2-40B4-BE49-F238E27FC236}">
                <a16:creationId xmlns:a16="http://schemas.microsoft.com/office/drawing/2014/main" id="{563DA940-D249-4172-92E2-4C1363C9EAA0}"/>
              </a:ext>
            </a:extLst>
          </p:cNvPr>
          <p:cNvSpPr/>
          <p:nvPr/>
        </p:nvSpPr>
        <p:spPr>
          <a:xfrm>
            <a:off x="7451772" y="4027774"/>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6" name="직사각형 105">
            <a:extLst>
              <a:ext uri="{FF2B5EF4-FFF2-40B4-BE49-F238E27FC236}">
                <a16:creationId xmlns:a16="http://schemas.microsoft.com/office/drawing/2014/main" id="{DEC957C4-B409-41BD-B0DD-3F49FC0C59C9}"/>
              </a:ext>
            </a:extLst>
          </p:cNvPr>
          <p:cNvSpPr/>
          <p:nvPr/>
        </p:nvSpPr>
        <p:spPr>
          <a:xfrm>
            <a:off x="7671143" y="3794914"/>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id="{3498D217-D021-4D50-9B03-E42D2F2B37C3}"/>
              </a:ext>
            </a:extLst>
          </p:cNvPr>
          <p:cNvCxnSpPr>
            <a:cxnSpLocks/>
            <a:stCxn id="100" idx="0"/>
            <a:endCxn id="117" idx="2"/>
          </p:cNvCxnSpPr>
          <p:nvPr/>
        </p:nvCxnSpPr>
        <p:spPr>
          <a:xfrm flipH="1" flipV="1">
            <a:off x="8018258" y="3718623"/>
            <a:ext cx="1786" cy="3091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처리 116">
            <a:extLst>
              <a:ext uri="{FF2B5EF4-FFF2-40B4-BE49-F238E27FC236}">
                <a16:creationId xmlns:a16="http://schemas.microsoft.com/office/drawing/2014/main" id="{6872456C-D0D9-474B-82CB-D513FB7EB83A}"/>
              </a:ext>
            </a:extLst>
          </p:cNvPr>
          <p:cNvSpPr/>
          <p:nvPr/>
        </p:nvSpPr>
        <p:spPr>
          <a:xfrm>
            <a:off x="7420582" y="3266647"/>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a16="http://schemas.microsoft.com/office/drawing/2014/main" id="{10534508-0BB7-426A-87BC-2DBCBE3CB573}"/>
              </a:ext>
            </a:extLst>
          </p:cNvPr>
          <p:cNvSpPr/>
          <p:nvPr/>
        </p:nvSpPr>
        <p:spPr>
          <a:xfrm>
            <a:off x="7569856" y="3063770"/>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id="{63FF0229-5F6B-44F9-8DD5-CD74B9F04242}"/>
              </a:ext>
            </a:extLst>
          </p:cNvPr>
          <p:cNvSpPr/>
          <p:nvPr/>
        </p:nvSpPr>
        <p:spPr>
          <a:xfrm>
            <a:off x="7036791" y="2609268"/>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id="{CB0EE7C6-1B89-4FDA-9B74-7509A09BBBA6}"/>
              </a:ext>
            </a:extLst>
          </p:cNvPr>
          <p:cNvCxnSpPr>
            <a:cxnSpLocks/>
            <a:stCxn id="117" idx="0"/>
            <a:endCxn id="130" idx="2"/>
          </p:cNvCxnSpPr>
          <p:nvPr/>
        </p:nvCxnSpPr>
        <p:spPr>
          <a:xfrm flipV="1">
            <a:off x="8018258" y="3073620"/>
            <a:ext cx="0" cy="193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0EA43D9B-4B87-45CE-A895-CB2B958C6CD2}"/>
              </a:ext>
            </a:extLst>
          </p:cNvPr>
          <p:cNvSpPr/>
          <p:nvPr/>
        </p:nvSpPr>
        <p:spPr>
          <a:xfrm>
            <a:off x="6866917" y="2562272"/>
            <a:ext cx="364202" cy="215444"/>
          </a:xfrm>
          <a:prstGeom prst="rect">
            <a:avLst/>
          </a:prstGeom>
        </p:spPr>
        <p:txBody>
          <a:bodyPr wrap="square">
            <a:spAutoFit/>
          </a:bodyPr>
          <a:lstStyle/>
          <a:p>
            <a:r>
              <a:rPr lang="en-US" altLang="ko-KR" sz="800" dirty="0"/>
              <a:t>NO</a:t>
            </a:r>
            <a:endParaRPr lang="ko-KR" altLang="en-US" sz="800" dirty="0"/>
          </a:p>
        </p:txBody>
      </p:sp>
      <p:sp>
        <p:nvSpPr>
          <p:cNvPr id="135" name="직사각형 134">
            <a:extLst>
              <a:ext uri="{FF2B5EF4-FFF2-40B4-BE49-F238E27FC236}">
                <a16:creationId xmlns:a16="http://schemas.microsoft.com/office/drawing/2014/main" id="{30145905-8DF0-496C-988D-DCB7938E4A70}"/>
              </a:ext>
            </a:extLst>
          </p:cNvPr>
          <p:cNvSpPr/>
          <p:nvPr/>
        </p:nvSpPr>
        <p:spPr>
          <a:xfrm>
            <a:off x="8097337" y="2378285"/>
            <a:ext cx="364202" cy="215444"/>
          </a:xfrm>
          <a:prstGeom prst="rect">
            <a:avLst/>
          </a:prstGeom>
        </p:spPr>
        <p:txBody>
          <a:bodyPr wrap="square">
            <a:spAutoFit/>
          </a:bodyPr>
          <a:lstStyle/>
          <a:p>
            <a:r>
              <a:rPr lang="en-US" altLang="ko-KR" sz="800" dirty="0"/>
              <a:t>YES</a:t>
            </a:r>
            <a:endParaRPr lang="ko-KR" altLang="en-US" sz="800" dirty="0"/>
          </a:p>
        </p:txBody>
      </p:sp>
      <p:cxnSp>
        <p:nvCxnSpPr>
          <p:cNvPr id="138" name="직선 화살표 연결선 362">
            <a:extLst>
              <a:ext uri="{FF2B5EF4-FFF2-40B4-BE49-F238E27FC236}">
                <a16:creationId xmlns:a16="http://schemas.microsoft.com/office/drawing/2014/main" id="{A72D5636-29E5-4316-948D-175A7CF71746}"/>
              </a:ext>
            </a:extLst>
          </p:cNvPr>
          <p:cNvCxnSpPr>
            <a:cxnSpLocks/>
            <a:stCxn id="130" idx="1"/>
            <a:endCxn id="171" idx="3"/>
          </p:cNvCxnSpPr>
          <p:nvPr/>
        </p:nvCxnSpPr>
        <p:spPr>
          <a:xfrm flipH="1">
            <a:off x="6863374" y="2841444"/>
            <a:ext cx="173417" cy="23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362">
            <a:extLst>
              <a:ext uri="{FF2B5EF4-FFF2-40B4-BE49-F238E27FC236}">
                <a16:creationId xmlns:a16="http://schemas.microsoft.com/office/drawing/2014/main" id="{47CE25B3-A2F1-4779-A0BA-2C6879BC7F3D}"/>
              </a:ext>
            </a:extLst>
          </p:cNvPr>
          <p:cNvCxnSpPr>
            <a:cxnSpLocks/>
            <a:stCxn id="130" idx="0"/>
            <a:endCxn id="148" idx="2"/>
          </p:cNvCxnSpPr>
          <p:nvPr/>
        </p:nvCxnSpPr>
        <p:spPr>
          <a:xfrm flipV="1">
            <a:off x="8018258" y="2305151"/>
            <a:ext cx="0" cy="30411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id="{F7C25798-C9AE-48BF-A9A3-D292246EE3AA}"/>
              </a:ext>
            </a:extLst>
          </p:cNvPr>
          <p:cNvSpPr/>
          <p:nvPr/>
        </p:nvSpPr>
        <p:spPr>
          <a:xfrm>
            <a:off x="7063788" y="1751779"/>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id="{E4435DA1-ABC0-42E6-A6CE-C6221F6C8CB0}"/>
              </a:ext>
            </a:extLst>
          </p:cNvPr>
          <p:cNvCxnSpPr>
            <a:cxnSpLocks/>
            <a:stCxn id="148" idx="3"/>
            <a:endCxn id="154" idx="1"/>
          </p:cNvCxnSpPr>
          <p:nvPr/>
        </p:nvCxnSpPr>
        <p:spPr>
          <a:xfrm>
            <a:off x="8972727" y="2028465"/>
            <a:ext cx="27291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id="{AFA7604C-803A-43DA-A818-3F33ADA1C9A8}"/>
              </a:ext>
            </a:extLst>
          </p:cNvPr>
          <p:cNvSpPr/>
          <p:nvPr/>
        </p:nvSpPr>
        <p:spPr>
          <a:xfrm>
            <a:off x="9245643" y="1899285"/>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id="{87FBE29A-4D6B-435C-9AE5-45DAB914BD1D}"/>
              </a:ext>
            </a:extLst>
          </p:cNvPr>
          <p:cNvCxnSpPr>
            <a:cxnSpLocks/>
            <a:stCxn id="154" idx="2"/>
            <a:endCxn id="163" idx="0"/>
          </p:cNvCxnSpPr>
          <p:nvPr/>
        </p:nvCxnSpPr>
        <p:spPr>
          <a:xfrm>
            <a:off x="10107404" y="2157644"/>
            <a:ext cx="0" cy="11746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id="{6CCAAF6E-0890-4C32-88F4-3E53B79C9471}"/>
              </a:ext>
            </a:extLst>
          </p:cNvPr>
          <p:cNvSpPr/>
          <p:nvPr/>
        </p:nvSpPr>
        <p:spPr>
          <a:xfrm>
            <a:off x="9336522" y="3332250"/>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sp>
        <p:nvSpPr>
          <p:cNvPr id="72" name="순서도: 판단 71">
            <a:extLst>
              <a:ext uri="{FF2B5EF4-FFF2-40B4-BE49-F238E27FC236}">
                <a16:creationId xmlns:a16="http://schemas.microsoft.com/office/drawing/2014/main" id="{75988EFE-6659-43B3-9E69-68732028B5A0}"/>
              </a:ext>
            </a:extLst>
          </p:cNvPr>
          <p:cNvSpPr/>
          <p:nvPr/>
        </p:nvSpPr>
        <p:spPr>
          <a:xfrm>
            <a:off x="2267755" y="2431035"/>
            <a:ext cx="1725447" cy="45127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 </a:t>
            </a:r>
            <a:r>
              <a:rPr lang="en-US" altLang="ko-KR" sz="800" dirty="0" err="1">
                <a:solidFill>
                  <a:schemeClr val="tx1"/>
                </a:solidFill>
              </a:rPr>
              <a:t>updateReply</a:t>
            </a:r>
            <a:r>
              <a:rPr lang="en-US" altLang="ko-KR" sz="800" dirty="0">
                <a:solidFill>
                  <a:schemeClr val="tx1"/>
                </a:solidFill>
              </a:rPr>
              <a:t> ()</a:t>
            </a:r>
            <a:endParaRPr lang="ko-KR" altLang="en-US" sz="800" dirty="0">
              <a:solidFill>
                <a:schemeClr val="tx1"/>
              </a:solidFill>
            </a:endParaRPr>
          </a:p>
          <a:p>
            <a:pPr algn="ctr"/>
            <a:endParaRPr lang="ko-KR" altLang="en-US" sz="800" dirty="0">
              <a:solidFill>
                <a:schemeClr val="tx1"/>
              </a:solidFill>
            </a:endParaRPr>
          </a:p>
        </p:txBody>
      </p:sp>
      <p:cxnSp>
        <p:nvCxnSpPr>
          <p:cNvPr id="79" name="직선 화살표 연결선 78">
            <a:extLst>
              <a:ext uri="{FF2B5EF4-FFF2-40B4-BE49-F238E27FC236}">
                <a16:creationId xmlns:a16="http://schemas.microsoft.com/office/drawing/2014/main" id="{E3E52CB4-FDEF-4C39-8A58-267DC50EF224}"/>
              </a:ext>
            </a:extLst>
          </p:cNvPr>
          <p:cNvCxnSpPr>
            <a:cxnSpLocks/>
            <a:stCxn id="72" idx="3"/>
            <a:endCxn id="85" idx="1"/>
          </p:cNvCxnSpPr>
          <p:nvPr/>
        </p:nvCxnSpPr>
        <p:spPr>
          <a:xfrm>
            <a:off x="3993202" y="2656671"/>
            <a:ext cx="322481" cy="60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처리 84">
            <a:extLst>
              <a:ext uri="{FF2B5EF4-FFF2-40B4-BE49-F238E27FC236}">
                <a16:creationId xmlns:a16="http://schemas.microsoft.com/office/drawing/2014/main" id="{361BA049-4B55-4D5B-BC47-3FE3D798247D}"/>
              </a:ext>
            </a:extLst>
          </p:cNvPr>
          <p:cNvSpPr/>
          <p:nvPr/>
        </p:nvSpPr>
        <p:spPr>
          <a:xfrm>
            <a:off x="4315683" y="2425491"/>
            <a:ext cx="1517797" cy="47442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 중인 댓글이 있습니다</a:t>
            </a:r>
            <a:r>
              <a:rPr lang="en-US" altLang="ko-KR" sz="800" dirty="0">
                <a:solidFill>
                  <a:schemeClr val="tx1"/>
                </a:solidFill>
                <a:latin typeface="+mn-ea"/>
              </a:rPr>
              <a:t>."</a:t>
            </a:r>
          </a:p>
        </p:txBody>
      </p:sp>
      <p:sp>
        <p:nvSpPr>
          <p:cNvPr id="86" name="사각형: 둥근 모서리 85">
            <a:extLst>
              <a:ext uri="{FF2B5EF4-FFF2-40B4-BE49-F238E27FC236}">
                <a16:creationId xmlns:a16="http://schemas.microsoft.com/office/drawing/2014/main" id="{9EC43246-1F7E-4964-A116-1F9FE33E70A1}"/>
              </a:ext>
            </a:extLst>
          </p:cNvPr>
          <p:cNvSpPr/>
          <p:nvPr/>
        </p:nvSpPr>
        <p:spPr>
          <a:xfrm>
            <a:off x="4832983" y="271622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89" name="직사각형 88">
            <a:extLst>
              <a:ext uri="{FF2B5EF4-FFF2-40B4-BE49-F238E27FC236}">
                <a16:creationId xmlns:a16="http://schemas.microsoft.com/office/drawing/2014/main" id="{723B5C7D-3EAE-4199-8DF2-7CAEE1F19081}"/>
              </a:ext>
            </a:extLst>
          </p:cNvPr>
          <p:cNvSpPr/>
          <p:nvPr/>
        </p:nvSpPr>
        <p:spPr>
          <a:xfrm>
            <a:off x="3914924" y="2438514"/>
            <a:ext cx="364202" cy="215444"/>
          </a:xfrm>
          <a:prstGeom prst="rect">
            <a:avLst/>
          </a:prstGeom>
        </p:spPr>
        <p:txBody>
          <a:bodyPr wrap="square">
            <a:spAutoFit/>
          </a:bodyPr>
          <a:lstStyle/>
          <a:p>
            <a:r>
              <a:rPr lang="en-US" altLang="ko-KR" sz="800" dirty="0"/>
              <a:t>NO</a:t>
            </a:r>
            <a:endParaRPr lang="ko-KR" altLang="en-US" sz="800" dirty="0"/>
          </a:p>
        </p:txBody>
      </p:sp>
      <p:sp>
        <p:nvSpPr>
          <p:cNvPr id="92" name="직사각형 91">
            <a:extLst>
              <a:ext uri="{FF2B5EF4-FFF2-40B4-BE49-F238E27FC236}">
                <a16:creationId xmlns:a16="http://schemas.microsoft.com/office/drawing/2014/main" id="{55CFD864-EA6F-45ED-937A-0C5F6D37ED27}"/>
              </a:ext>
            </a:extLst>
          </p:cNvPr>
          <p:cNvSpPr/>
          <p:nvPr/>
        </p:nvSpPr>
        <p:spPr>
          <a:xfrm>
            <a:off x="3130478" y="2921512"/>
            <a:ext cx="364202" cy="215444"/>
          </a:xfrm>
          <a:prstGeom prst="rect">
            <a:avLst/>
          </a:prstGeom>
        </p:spPr>
        <p:txBody>
          <a:bodyPr wrap="square">
            <a:spAutoFit/>
          </a:bodyPr>
          <a:lstStyle/>
          <a:p>
            <a:r>
              <a:rPr lang="en-US" altLang="ko-KR" sz="800" dirty="0"/>
              <a:t>YES</a:t>
            </a:r>
            <a:endParaRPr lang="ko-KR" altLang="en-US" sz="800" dirty="0"/>
          </a:p>
        </p:txBody>
      </p:sp>
      <p:sp>
        <p:nvSpPr>
          <p:cNvPr id="93" name="순서도: 처리 92">
            <a:extLst>
              <a:ext uri="{FF2B5EF4-FFF2-40B4-BE49-F238E27FC236}">
                <a16:creationId xmlns:a16="http://schemas.microsoft.com/office/drawing/2014/main" id="{6E9BF1D9-C907-45F1-BA87-51F532A9C09E}"/>
              </a:ext>
            </a:extLst>
          </p:cNvPr>
          <p:cNvSpPr/>
          <p:nvPr/>
        </p:nvSpPr>
        <p:spPr>
          <a:xfrm>
            <a:off x="2267755" y="3164457"/>
            <a:ext cx="1727607" cy="48940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textarea.removeAttr</a:t>
            </a:r>
            <a:r>
              <a:rPr lang="en-US" altLang="ko-KR" sz="800" dirty="0">
                <a:solidFill>
                  <a:schemeClr val="tx1"/>
                </a:solidFill>
              </a:rPr>
              <a:t>("</a:t>
            </a:r>
            <a:r>
              <a:rPr lang="en-US" altLang="ko-KR" sz="800" dirty="0" err="1">
                <a:solidFill>
                  <a:schemeClr val="tx1"/>
                </a:solidFill>
              </a:rPr>
              <a:t>readonly</a:t>
            </a:r>
            <a:r>
              <a:rPr lang="en-US" altLang="ko-KR" sz="800" dirty="0">
                <a:solidFill>
                  <a:schemeClr val="tx1"/>
                </a:solidFill>
              </a:rPr>
              <a:t>")</a:t>
            </a:r>
            <a:endParaRPr lang="ko-KR" altLang="en-US" sz="800" dirty="0">
              <a:solidFill>
                <a:schemeClr val="tx1"/>
              </a:solidFill>
            </a:endParaRPr>
          </a:p>
        </p:txBody>
      </p:sp>
      <p:sp>
        <p:nvSpPr>
          <p:cNvPr id="99" name="순서도: 처리 98">
            <a:extLst>
              <a:ext uri="{FF2B5EF4-FFF2-40B4-BE49-F238E27FC236}">
                <a16:creationId xmlns:a16="http://schemas.microsoft.com/office/drawing/2014/main" id="{94746662-B123-4B1F-BC22-3E2C095F18F6}"/>
              </a:ext>
            </a:extLst>
          </p:cNvPr>
          <p:cNvSpPr/>
          <p:nvPr/>
        </p:nvSpPr>
        <p:spPr>
          <a:xfrm>
            <a:off x="2249510" y="4019857"/>
            <a:ext cx="1727607" cy="48940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updateOkReply</a:t>
            </a:r>
            <a:r>
              <a:rPr lang="en-US" altLang="ko-KR" sz="800" dirty="0">
                <a:solidFill>
                  <a:schemeClr val="tx1"/>
                </a:solidFill>
              </a:rPr>
              <a:t>(</a:t>
            </a:r>
            <a:r>
              <a:rPr lang="en-US" altLang="ko-KR" sz="800" dirty="0" err="1">
                <a:solidFill>
                  <a:schemeClr val="tx1"/>
                </a:solidFill>
              </a:rPr>
              <a:t>replyNum</a:t>
            </a:r>
            <a:r>
              <a:rPr lang="en-US" altLang="ko-KR" sz="800" dirty="0">
                <a:solidFill>
                  <a:schemeClr val="tx1"/>
                </a:solidFill>
              </a:rPr>
              <a:t>, seq)</a:t>
            </a:r>
            <a:endParaRPr lang="ko-KR" altLang="en-US" sz="800" dirty="0">
              <a:solidFill>
                <a:schemeClr val="tx1"/>
              </a:solidFill>
            </a:endParaRPr>
          </a:p>
        </p:txBody>
      </p:sp>
      <p:sp>
        <p:nvSpPr>
          <p:cNvPr id="141" name="순서도: 처리 140">
            <a:extLst>
              <a:ext uri="{FF2B5EF4-FFF2-40B4-BE49-F238E27FC236}">
                <a16:creationId xmlns:a16="http://schemas.microsoft.com/office/drawing/2014/main" id="{8F918A4C-2CE5-47DF-AED7-D636F3C8AC9D}"/>
              </a:ext>
            </a:extLst>
          </p:cNvPr>
          <p:cNvSpPr/>
          <p:nvPr/>
        </p:nvSpPr>
        <p:spPr>
          <a:xfrm>
            <a:off x="4400326" y="3915054"/>
            <a:ext cx="1253778" cy="48940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수정</a:t>
            </a:r>
            <a:r>
              <a:rPr lang="en-US" altLang="ko-KR" sz="800" dirty="0">
                <a:solidFill>
                  <a:schemeClr val="tx1"/>
                </a:solidFill>
                <a:latin typeface="+mn-ea"/>
              </a:rPr>
              <a:t> </a:t>
            </a:r>
            <a:r>
              <a:rPr lang="ko-KR" altLang="en-US" sz="800" dirty="0">
                <a:solidFill>
                  <a:schemeClr val="tx1"/>
                </a:solidFill>
                <a:latin typeface="+mn-ea"/>
              </a:rPr>
              <a:t>성공</a:t>
            </a:r>
            <a:r>
              <a:rPr lang="en-US" altLang="ko-KR" sz="800" dirty="0">
                <a:solidFill>
                  <a:schemeClr val="tx1"/>
                </a:solidFill>
                <a:latin typeface="+mn-ea"/>
              </a:rPr>
              <a:t>”</a:t>
            </a:r>
          </a:p>
        </p:txBody>
      </p:sp>
      <p:sp>
        <p:nvSpPr>
          <p:cNvPr id="142" name="사각형: 둥근 모서리 141">
            <a:extLst>
              <a:ext uri="{FF2B5EF4-FFF2-40B4-BE49-F238E27FC236}">
                <a16:creationId xmlns:a16="http://schemas.microsoft.com/office/drawing/2014/main" id="{C5CE6DA9-8324-402C-BA88-400A8D458ACA}"/>
              </a:ext>
            </a:extLst>
          </p:cNvPr>
          <p:cNvSpPr/>
          <p:nvPr/>
        </p:nvSpPr>
        <p:spPr>
          <a:xfrm>
            <a:off x="4841560" y="421257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144" name="직선 화살표 연결선 362">
            <a:extLst>
              <a:ext uri="{FF2B5EF4-FFF2-40B4-BE49-F238E27FC236}">
                <a16:creationId xmlns:a16="http://schemas.microsoft.com/office/drawing/2014/main" id="{36E8E5B5-3947-45D9-BE98-71FEDF1E63E2}"/>
              </a:ext>
            </a:extLst>
          </p:cNvPr>
          <p:cNvCxnSpPr>
            <a:cxnSpLocks/>
            <a:stCxn id="141" idx="3"/>
            <a:endCxn id="100" idx="1"/>
          </p:cNvCxnSpPr>
          <p:nvPr/>
        </p:nvCxnSpPr>
        <p:spPr>
          <a:xfrm flipV="1">
            <a:off x="5654104" y="4156954"/>
            <a:ext cx="1797668" cy="28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id="{B9867808-12CD-4393-8199-29B9D2FD8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7790" y="3220437"/>
            <a:ext cx="439025" cy="544395"/>
          </a:xfrm>
          <a:prstGeom prst="rect">
            <a:avLst/>
          </a:prstGeom>
        </p:spPr>
      </p:pic>
      <p:sp>
        <p:nvSpPr>
          <p:cNvPr id="170" name="직사각형 169">
            <a:extLst>
              <a:ext uri="{FF2B5EF4-FFF2-40B4-BE49-F238E27FC236}">
                <a16:creationId xmlns:a16="http://schemas.microsoft.com/office/drawing/2014/main" id="{6F97AB9C-AC42-4E14-AFA9-3D2DBDEC4D93}"/>
              </a:ext>
            </a:extLst>
          </p:cNvPr>
          <p:cNvSpPr/>
          <p:nvPr/>
        </p:nvSpPr>
        <p:spPr>
          <a:xfrm>
            <a:off x="6172142" y="3705762"/>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71" name="순서도: 처리 170">
            <a:extLst>
              <a:ext uri="{FF2B5EF4-FFF2-40B4-BE49-F238E27FC236}">
                <a16:creationId xmlns:a16="http://schemas.microsoft.com/office/drawing/2014/main" id="{96D1B342-4A80-4301-9B18-9960E1513BFE}"/>
              </a:ext>
            </a:extLst>
          </p:cNvPr>
          <p:cNvSpPr/>
          <p:nvPr/>
        </p:nvSpPr>
        <p:spPr>
          <a:xfrm>
            <a:off x="5931119" y="2683443"/>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cxnSp>
        <p:nvCxnSpPr>
          <p:cNvPr id="52" name="직선 화살표 연결선 51">
            <a:extLst>
              <a:ext uri="{FF2B5EF4-FFF2-40B4-BE49-F238E27FC236}">
                <a16:creationId xmlns:a16="http://schemas.microsoft.com/office/drawing/2014/main" id="{C838B03A-B007-4566-A0C1-4A8EC7DA7AF5}"/>
              </a:ext>
            </a:extLst>
          </p:cNvPr>
          <p:cNvCxnSpPr>
            <a:cxnSpLocks/>
          </p:cNvCxnSpPr>
          <p:nvPr/>
        </p:nvCxnSpPr>
        <p:spPr>
          <a:xfrm flipH="1">
            <a:off x="2126745" y="5579404"/>
            <a:ext cx="251960" cy="10774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CDCA1C9-3667-4D84-8C80-37BEB42701BA}"/>
              </a:ext>
            </a:extLst>
          </p:cNvPr>
          <p:cNvCxnSpPr>
            <a:cxnSpLocks/>
          </p:cNvCxnSpPr>
          <p:nvPr/>
        </p:nvCxnSpPr>
        <p:spPr>
          <a:xfrm flipV="1">
            <a:off x="2229762" y="5666315"/>
            <a:ext cx="237431" cy="132547"/>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3EF49D38-706D-4294-8F9B-797DCA8ABA0B}"/>
              </a:ext>
            </a:extLst>
          </p:cNvPr>
          <p:cNvCxnSpPr>
            <a:cxnSpLocks/>
          </p:cNvCxnSpPr>
          <p:nvPr/>
        </p:nvCxnSpPr>
        <p:spPr>
          <a:xfrm flipH="1">
            <a:off x="6992420" y="3450986"/>
            <a:ext cx="327716" cy="1976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B3B02C70-4284-4E9E-AF40-F9465E983341}"/>
              </a:ext>
            </a:extLst>
          </p:cNvPr>
          <p:cNvCxnSpPr>
            <a:cxnSpLocks/>
          </p:cNvCxnSpPr>
          <p:nvPr/>
        </p:nvCxnSpPr>
        <p:spPr>
          <a:xfrm flipV="1">
            <a:off x="7036791" y="3581952"/>
            <a:ext cx="283345" cy="972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E1255A9-5771-4C15-B85C-82148D3683EA}"/>
              </a:ext>
            </a:extLst>
          </p:cNvPr>
          <p:cNvSpPr/>
          <p:nvPr/>
        </p:nvSpPr>
        <p:spPr>
          <a:xfrm>
            <a:off x="3202041" y="2206392"/>
            <a:ext cx="840725" cy="215444"/>
          </a:xfrm>
          <a:prstGeom prst="rect">
            <a:avLst/>
          </a:prstGeom>
        </p:spPr>
        <p:txBody>
          <a:bodyPr wrap="square">
            <a:spAutoFit/>
          </a:bodyPr>
          <a:lstStyle/>
          <a:p>
            <a:r>
              <a:rPr lang="en-US" altLang="ko-KR" sz="800" dirty="0"/>
              <a:t>index + 1</a:t>
            </a:r>
            <a:endParaRPr lang="ko-KR" altLang="en-US" sz="800" dirty="0"/>
          </a:p>
        </p:txBody>
      </p:sp>
    </p:spTree>
    <p:extLst>
      <p:ext uri="{BB962C8B-B14F-4D97-AF65-F5344CB8AC3E}">
        <p14:creationId xmlns:p14="http://schemas.microsoft.com/office/powerpoint/2010/main" val="3830432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회원사진게시글</a:t>
            </a:r>
            <a:r>
              <a:rPr lang="en-US" altLang="ko-KR" dirty="0"/>
              <a:t> </a:t>
            </a:r>
            <a:r>
              <a:rPr lang="ko-KR" altLang="en-US" dirty="0"/>
              <a:t>댓글삭제</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a:solidFill>
                            <a:schemeClr val="tx1"/>
                          </a:solidFill>
                        </a:rPr>
                        <a:t>Member</a:t>
                      </a:r>
                    </a:p>
                    <a:p>
                      <a:pPr algn="ctr" latinLnBrk="1"/>
                      <a:r>
                        <a:rPr lang="en-US" altLang="ko-KR" sz="1000" b="1" dirty="0" err="1">
                          <a:solidFill>
                            <a:schemeClr val="tx1"/>
                          </a:solidFill>
                        </a:rPr>
                        <a:t>BoardDetail</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1" dirty="0">
                          <a:solidFill>
                            <a:schemeClr val="tx1"/>
                          </a:solidFill>
                        </a:rPr>
                        <a:t>댓글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4">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삭제</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62" idx="0"/>
          </p:cNvCxnSpPr>
          <p:nvPr/>
        </p:nvCxnSpPr>
        <p:spPr>
          <a:xfrm>
            <a:off x="3111457" y="1942798"/>
            <a:ext cx="0" cy="3342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22</a:t>
            </a:fld>
            <a:endParaRPr lang="ko-KR" altLang="en-US" sz="900" dirty="0"/>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62" idx="2"/>
            <a:endCxn id="63" idx="0"/>
          </p:cNvCxnSpPr>
          <p:nvPr/>
        </p:nvCxnSpPr>
        <p:spPr>
          <a:xfrm>
            <a:off x="3111457" y="2534123"/>
            <a:ext cx="0" cy="3741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518CB9BF-3242-43E0-B904-2633CA6DC8BA}"/>
              </a:ext>
            </a:extLst>
          </p:cNvPr>
          <p:cNvCxnSpPr>
            <a:cxnSpLocks/>
            <a:stCxn id="63" idx="2"/>
            <a:endCxn id="80" idx="0"/>
          </p:cNvCxnSpPr>
          <p:nvPr/>
        </p:nvCxnSpPr>
        <p:spPr>
          <a:xfrm flipH="1">
            <a:off x="3108910" y="3486287"/>
            <a:ext cx="2547" cy="47295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9397" y="5023989"/>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2585750" y="5433025"/>
            <a:ext cx="1093873" cy="338554"/>
          </a:xfrm>
          <a:prstGeom prst="rect">
            <a:avLst/>
          </a:prstGeom>
        </p:spPr>
        <p:txBody>
          <a:bodyPr wrap="square">
            <a:spAutoFit/>
          </a:bodyPr>
          <a:lstStyle/>
          <a:p>
            <a:r>
              <a:rPr lang="en-US" altLang="ko-KR" sz="800" dirty="0"/>
              <a:t>DG_PHOTOBOARD</a:t>
            </a:r>
          </a:p>
          <a:p>
            <a:r>
              <a:rPr lang="en-US" altLang="ko-KR" sz="800" dirty="0"/>
              <a:t>DG_MREPLY</a:t>
            </a:r>
            <a:endParaRPr lang="ko-KR" altLang="en-US" sz="800" dirty="0"/>
          </a:p>
        </p:txBody>
      </p:sp>
      <p:sp>
        <p:nvSpPr>
          <p:cNvPr id="68" name="직사각형 67">
            <a:extLst>
              <a:ext uri="{FF2B5EF4-FFF2-40B4-BE49-F238E27FC236}">
                <a16:creationId xmlns:a16="http://schemas.microsoft.com/office/drawing/2014/main" id="{CB987995-FCA6-4B4F-B5A2-0886F7570463}"/>
              </a:ext>
            </a:extLst>
          </p:cNvPr>
          <p:cNvSpPr/>
          <p:nvPr/>
        </p:nvSpPr>
        <p:spPr>
          <a:xfrm>
            <a:off x="2638342" y="2586574"/>
            <a:ext cx="364202" cy="215444"/>
          </a:xfrm>
          <a:prstGeom prst="rect">
            <a:avLst/>
          </a:prstGeom>
        </p:spPr>
        <p:txBody>
          <a:bodyPr wrap="square">
            <a:spAutoFit/>
          </a:bodyPr>
          <a:lstStyle/>
          <a:p>
            <a:r>
              <a:rPr lang="en-US" altLang="ko-KR" sz="800" dirty="0"/>
              <a:t>ajax</a:t>
            </a:r>
            <a:endParaRPr lang="ko-KR" altLang="en-US" sz="800" dirty="0"/>
          </a:p>
        </p:txBody>
      </p:sp>
      <p:sp>
        <p:nvSpPr>
          <p:cNvPr id="100" name="순서도: 처리 99">
            <a:extLst>
              <a:ext uri="{FF2B5EF4-FFF2-40B4-BE49-F238E27FC236}">
                <a16:creationId xmlns:a16="http://schemas.microsoft.com/office/drawing/2014/main" id="{563DA940-D249-4172-92E2-4C1363C9EAA0}"/>
              </a:ext>
            </a:extLst>
          </p:cNvPr>
          <p:cNvSpPr/>
          <p:nvPr/>
        </p:nvSpPr>
        <p:spPr>
          <a:xfrm>
            <a:off x="7286657" y="4091786"/>
            <a:ext cx="1136544"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6" name="직사각형 105">
            <a:extLst>
              <a:ext uri="{FF2B5EF4-FFF2-40B4-BE49-F238E27FC236}">
                <a16:creationId xmlns:a16="http://schemas.microsoft.com/office/drawing/2014/main" id="{DEC957C4-B409-41BD-B0DD-3F49FC0C59C9}"/>
              </a:ext>
            </a:extLst>
          </p:cNvPr>
          <p:cNvSpPr/>
          <p:nvPr/>
        </p:nvSpPr>
        <p:spPr>
          <a:xfrm>
            <a:off x="7506028" y="3858926"/>
            <a:ext cx="364202" cy="215444"/>
          </a:xfrm>
          <a:prstGeom prst="rect">
            <a:avLst/>
          </a:prstGeom>
        </p:spPr>
        <p:txBody>
          <a:bodyPr wrap="square">
            <a:spAutoFit/>
          </a:bodyPr>
          <a:lstStyle/>
          <a:p>
            <a:r>
              <a:rPr lang="en-US" altLang="ko-KR" sz="800" dirty="0"/>
              <a:t>ajax</a:t>
            </a:r>
            <a:endParaRPr lang="ko-KR" altLang="en-US" sz="800" dirty="0"/>
          </a:p>
        </p:txBody>
      </p:sp>
      <p:cxnSp>
        <p:nvCxnSpPr>
          <p:cNvPr id="107" name="직선 화살표 연결선 362">
            <a:extLst>
              <a:ext uri="{FF2B5EF4-FFF2-40B4-BE49-F238E27FC236}">
                <a16:creationId xmlns:a16="http://schemas.microsoft.com/office/drawing/2014/main" id="{3498D217-D021-4D50-9B03-E42D2F2B37C3}"/>
              </a:ext>
            </a:extLst>
          </p:cNvPr>
          <p:cNvCxnSpPr>
            <a:cxnSpLocks/>
            <a:stCxn id="100" idx="0"/>
            <a:endCxn id="117" idx="2"/>
          </p:cNvCxnSpPr>
          <p:nvPr/>
        </p:nvCxnSpPr>
        <p:spPr>
          <a:xfrm flipH="1" flipV="1">
            <a:off x="7853143" y="3782635"/>
            <a:ext cx="1786" cy="30915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순서도: 처리 116">
            <a:extLst>
              <a:ext uri="{FF2B5EF4-FFF2-40B4-BE49-F238E27FC236}">
                <a16:creationId xmlns:a16="http://schemas.microsoft.com/office/drawing/2014/main" id="{6872456C-D0D9-474B-82CB-D513FB7EB83A}"/>
              </a:ext>
            </a:extLst>
          </p:cNvPr>
          <p:cNvSpPr/>
          <p:nvPr/>
        </p:nvSpPr>
        <p:spPr>
          <a:xfrm>
            <a:off x="7255467" y="3330659"/>
            <a:ext cx="1195351" cy="45197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MemberBoardReplyListOk.java</a:t>
            </a:r>
            <a:endParaRPr lang="ko-KR" altLang="en-US" sz="800" dirty="0">
              <a:solidFill>
                <a:schemeClr val="tx1"/>
              </a:solidFill>
            </a:endParaRPr>
          </a:p>
        </p:txBody>
      </p:sp>
      <p:sp>
        <p:nvSpPr>
          <p:cNvPr id="129" name="직사각형 128">
            <a:extLst>
              <a:ext uri="{FF2B5EF4-FFF2-40B4-BE49-F238E27FC236}">
                <a16:creationId xmlns:a16="http://schemas.microsoft.com/office/drawing/2014/main" id="{10534508-0BB7-426A-87BC-2DBCBE3CB573}"/>
              </a:ext>
            </a:extLst>
          </p:cNvPr>
          <p:cNvSpPr/>
          <p:nvPr/>
        </p:nvSpPr>
        <p:spPr>
          <a:xfrm>
            <a:off x="7404741" y="3127782"/>
            <a:ext cx="364202" cy="215444"/>
          </a:xfrm>
          <a:prstGeom prst="rect">
            <a:avLst/>
          </a:prstGeom>
        </p:spPr>
        <p:txBody>
          <a:bodyPr wrap="square">
            <a:spAutoFit/>
          </a:bodyPr>
          <a:lstStyle/>
          <a:p>
            <a:r>
              <a:rPr lang="en-US" altLang="ko-KR" sz="800" dirty="0"/>
              <a:t>ajax</a:t>
            </a:r>
            <a:endParaRPr lang="ko-KR" altLang="en-US" sz="800" dirty="0"/>
          </a:p>
        </p:txBody>
      </p:sp>
      <p:sp>
        <p:nvSpPr>
          <p:cNvPr id="130" name="순서도: 판단 129">
            <a:extLst>
              <a:ext uri="{FF2B5EF4-FFF2-40B4-BE49-F238E27FC236}">
                <a16:creationId xmlns:a16="http://schemas.microsoft.com/office/drawing/2014/main" id="{63FF0229-5F6B-44F9-8DD5-CD74B9F04242}"/>
              </a:ext>
            </a:extLst>
          </p:cNvPr>
          <p:cNvSpPr/>
          <p:nvPr/>
        </p:nvSpPr>
        <p:spPr>
          <a:xfrm>
            <a:off x="6871676" y="2673280"/>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MemberBoardReplyOkAction.java</a:t>
            </a:r>
            <a:endParaRPr lang="ko-KR" altLang="en-US" sz="800" dirty="0">
              <a:solidFill>
                <a:schemeClr val="tx1"/>
              </a:solidFill>
            </a:endParaRPr>
          </a:p>
        </p:txBody>
      </p:sp>
      <p:cxnSp>
        <p:nvCxnSpPr>
          <p:cNvPr id="131" name="직선 화살표 연결선 362">
            <a:extLst>
              <a:ext uri="{FF2B5EF4-FFF2-40B4-BE49-F238E27FC236}">
                <a16:creationId xmlns:a16="http://schemas.microsoft.com/office/drawing/2014/main" id="{CB0EE7C6-1B89-4FDA-9B74-7509A09BBBA6}"/>
              </a:ext>
            </a:extLst>
          </p:cNvPr>
          <p:cNvCxnSpPr>
            <a:cxnSpLocks/>
            <a:stCxn id="117" idx="0"/>
            <a:endCxn id="130" idx="2"/>
          </p:cNvCxnSpPr>
          <p:nvPr/>
        </p:nvCxnSpPr>
        <p:spPr>
          <a:xfrm flipV="1">
            <a:off x="7853143" y="3137632"/>
            <a:ext cx="0" cy="193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4" name="직사각형 133">
            <a:extLst>
              <a:ext uri="{FF2B5EF4-FFF2-40B4-BE49-F238E27FC236}">
                <a16:creationId xmlns:a16="http://schemas.microsoft.com/office/drawing/2014/main" id="{0EA43D9B-4B87-45CE-A895-CB2B958C6CD2}"/>
              </a:ext>
            </a:extLst>
          </p:cNvPr>
          <p:cNvSpPr/>
          <p:nvPr/>
        </p:nvSpPr>
        <p:spPr>
          <a:xfrm>
            <a:off x="6701802" y="2626284"/>
            <a:ext cx="364202" cy="215444"/>
          </a:xfrm>
          <a:prstGeom prst="rect">
            <a:avLst/>
          </a:prstGeom>
        </p:spPr>
        <p:txBody>
          <a:bodyPr wrap="square">
            <a:spAutoFit/>
          </a:bodyPr>
          <a:lstStyle/>
          <a:p>
            <a:r>
              <a:rPr lang="en-US" altLang="ko-KR" sz="800" dirty="0"/>
              <a:t>NO</a:t>
            </a:r>
            <a:endParaRPr lang="ko-KR" altLang="en-US" sz="800" dirty="0"/>
          </a:p>
        </p:txBody>
      </p:sp>
      <p:sp>
        <p:nvSpPr>
          <p:cNvPr id="135" name="직사각형 134">
            <a:extLst>
              <a:ext uri="{FF2B5EF4-FFF2-40B4-BE49-F238E27FC236}">
                <a16:creationId xmlns:a16="http://schemas.microsoft.com/office/drawing/2014/main" id="{30145905-8DF0-496C-988D-DCB7938E4A70}"/>
              </a:ext>
            </a:extLst>
          </p:cNvPr>
          <p:cNvSpPr/>
          <p:nvPr/>
        </p:nvSpPr>
        <p:spPr>
          <a:xfrm>
            <a:off x="7932222" y="2442297"/>
            <a:ext cx="364202" cy="215444"/>
          </a:xfrm>
          <a:prstGeom prst="rect">
            <a:avLst/>
          </a:prstGeom>
        </p:spPr>
        <p:txBody>
          <a:bodyPr wrap="square">
            <a:spAutoFit/>
          </a:bodyPr>
          <a:lstStyle/>
          <a:p>
            <a:r>
              <a:rPr lang="en-US" altLang="ko-KR" sz="800" dirty="0"/>
              <a:t>YES</a:t>
            </a:r>
            <a:endParaRPr lang="ko-KR" altLang="en-US" sz="800" dirty="0"/>
          </a:p>
        </p:txBody>
      </p:sp>
      <p:cxnSp>
        <p:nvCxnSpPr>
          <p:cNvPr id="138" name="직선 화살표 연결선 362">
            <a:extLst>
              <a:ext uri="{FF2B5EF4-FFF2-40B4-BE49-F238E27FC236}">
                <a16:creationId xmlns:a16="http://schemas.microsoft.com/office/drawing/2014/main" id="{A72D5636-29E5-4316-948D-175A7CF71746}"/>
              </a:ext>
            </a:extLst>
          </p:cNvPr>
          <p:cNvCxnSpPr>
            <a:cxnSpLocks/>
            <a:stCxn id="130" idx="1"/>
            <a:endCxn id="171" idx="3"/>
          </p:cNvCxnSpPr>
          <p:nvPr/>
        </p:nvCxnSpPr>
        <p:spPr>
          <a:xfrm flipH="1">
            <a:off x="6698259" y="2905456"/>
            <a:ext cx="173417" cy="23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362">
            <a:extLst>
              <a:ext uri="{FF2B5EF4-FFF2-40B4-BE49-F238E27FC236}">
                <a16:creationId xmlns:a16="http://schemas.microsoft.com/office/drawing/2014/main" id="{47CE25B3-A2F1-4779-A0BA-2C6879BC7F3D}"/>
              </a:ext>
            </a:extLst>
          </p:cNvPr>
          <p:cNvCxnSpPr>
            <a:cxnSpLocks/>
            <a:stCxn id="130" idx="0"/>
            <a:endCxn id="148" idx="2"/>
          </p:cNvCxnSpPr>
          <p:nvPr/>
        </p:nvCxnSpPr>
        <p:spPr>
          <a:xfrm flipV="1">
            <a:off x="7853143" y="2369163"/>
            <a:ext cx="0" cy="30411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8" name="순서도: 처리 147">
            <a:extLst>
              <a:ext uri="{FF2B5EF4-FFF2-40B4-BE49-F238E27FC236}">
                <a16:creationId xmlns:a16="http://schemas.microsoft.com/office/drawing/2014/main" id="{F7C25798-C9AE-48BF-A9A3-D292246EE3AA}"/>
              </a:ext>
            </a:extLst>
          </p:cNvPr>
          <p:cNvSpPr/>
          <p:nvPr/>
        </p:nvSpPr>
        <p:spPr>
          <a:xfrm>
            <a:off x="6898673" y="1815791"/>
            <a:ext cx="1908939" cy="55337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$.each(</a:t>
            </a:r>
            <a:r>
              <a:rPr lang="en-US" altLang="ko-KR" sz="800" dirty="0" err="1">
                <a:solidFill>
                  <a:schemeClr val="tx1"/>
                </a:solidFill>
              </a:rPr>
              <a:t>replys,function</a:t>
            </a:r>
            <a:r>
              <a:rPr lang="en-US" altLang="ko-KR" sz="800" dirty="0">
                <a:solidFill>
                  <a:schemeClr val="tx1"/>
                </a:solidFill>
              </a:rPr>
              <a:t>(index, reply){</a:t>
            </a:r>
            <a:r>
              <a:rPr lang="ko-KR" altLang="en-US" sz="800" dirty="0">
                <a:solidFill>
                  <a:schemeClr val="tx1"/>
                </a:solidFill>
              </a:rPr>
              <a:t>댓글 내용</a:t>
            </a:r>
            <a:r>
              <a:rPr lang="en-US" altLang="ko-KR" sz="800" dirty="0">
                <a:solidFill>
                  <a:schemeClr val="tx1"/>
                </a:solidFill>
              </a:rPr>
              <a:t> }</a:t>
            </a:r>
          </a:p>
        </p:txBody>
      </p:sp>
      <p:cxnSp>
        <p:nvCxnSpPr>
          <p:cNvPr id="150" name="직선 화살표 연결선 362">
            <a:extLst>
              <a:ext uri="{FF2B5EF4-FFF2-40B4-BE49-F238E27FC236}">
                <a16:creationId xmlns:a16="http://schemas.microsoft.com/office/drawing/2014/main" id="{E4435DA1-ABC0-42E6-A6CE-C6221F6C8CB0}"/>
              </a:ext>
            </a:extLst>
          </p:cNvPr>
          <p:cNvCxnSpPr>
            <a:cxnSpLocks/>
            <a:stCxn id="148" idx="3"/>
            <a:endCxn id="154" idx="1"/>
          </p:cNvCxnSpPr>
          <p:nvPr/>
        </p:nvCxnSpPr>
        <p:spPr>
          <a:xfrm>
            <a:off x="8807612" y="2092477"/>
            <a:ext cx="272916"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4" name="순서도: 처리 153">
            <a:extLst>
              <a:ext uri="{FF2B5EF4-FFF2-40B4-BE49-F238E27FC236}">
                <a16:creationId xmlns:a16="http://schemas.microsoft.com/office/drawing/2014/main" id="{AFA7604C-803A-43DA-A818-3F33ADA1C9A8}"/>
              </a:ext>
            </a:extLst>
          </p:cNvPr>
          <p:cNvSpPr/>
          <p:nvPr/>
        </p:nvSpPr>
        <p:spPr>
          <a:xfrm>
            <a:off x="9080528" y="1963297"/>
            <a:ext cx="1723522" cy="2583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 $("#</a:t>
            </a:r>
            <a:r>
              <a:rPr lang="en-US" altLang="ko-KR" sz="800" dirty="0" err="1">
                <a:solidFill>
                  <a:schemeClr val="tx1"/>
                </a:solidFill>
              </a:rPr>
              <a:t>replyTable</a:t>
            </a:r>
            <a:r>
              <a:rPr lang="en-US" altLang="ko-KR" sz="800" dirty="0">
                <a:solidFill>
                  <a:schemeClr val="tx1"/>
                </a:solidFill>
              </a:rPr>
              <a:t>").html(</a:t>
            </a:r>
            <a:r>
              <a:rPr lang="ko-KR" altLang="en-US" sz="800" dirty="0">
                <a:solidFill>
                  <a:schemeClr val="tx1"/>
                </a:solidFill>
              </a:rPr>
              <a:t>댓글내용</a:t>
            </a:r>
            <a:r>
              <a:rPr lang="en-US" altLang="ko-KR" sz="800" dirty="0">
                <a:solidFill>
                  <a:schemeClr val="tx1"/>
                </a:solidFill>
              </a:rPr>
              <a:t>)</a:t>
            </a:r>
            <a:endParaRPr lang="ko-KR" altLang="en-US" sz="800" dirty="0">
              <a:solidFill>
                <a:schemeClr val="tx1"/>
              </a:solidFill>
            </a:endParaRPr>
          </a:p>
        </p:txBody>
      </p:sp>
      <p:cxnSp>
        <p:nvCxnSpPr>
          <p:cNvPr id="160" name="직선 화살표 연결선 362">
            <a:extLst>
              <a:ext uri="{FF2B5EF4-FFF2-40B4-BE49-F238E27FC236}">
                <a16:creationId xmlns:a16="http://schemas.microsoft.com/office/drawing/2014/main" id="{87FBE29A-4D6B-435C-9AE5-45DAB914BD1D}"/>
              </a:ext>
            </a:extLst>
          </p:cNvPr>
          <p:cNvCxnSpPr>
            <a:cxnSpLocks/>
            <a:stCxn id="154" idx="2"/>
            <a:endCxn id="163" idx="0"/>
          </p:cNvCxnSpPr>
          <p:nvPr/>
        </p:nvCxnSpPr>
        <p:spPr>
          <a:xfrm>
            <a:off x="9942289" y="2221656"/>
            <a:ext cx="0" cy="11746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3" name="순서도: 처리 162">
            <a:extLst>
              <a:ext uri="{FF2B5EF4-FFF2-40B4-BE49-F238E27FC236}">
                <a16:creationId xmlns:a16="http://schemas.microsoft.com/office/drawing/2014/main" id="{6CCAAF6E-0890-4C32-88F4-3E53B79C9471}"/>
              </a:ext>
            </a:extLst>
          </p:cNvPr>
          <p:cNvSpPr/>
          <p:nvPr/>
        </p:nvSpPr>
        <p:spPr>
          <a:xfrm>
            <a:off x="9171407" y="3396262"/>
            <a:ext cx="1541764" cy="3863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autosize</a:t>
            </a:r>
            <a:r>
              <a:rPr lang="en-US" altLang="ko-KR" sz="800" dirty="0">
                <a:solidFill>
                  <a:schemeClr val="tx1"/>
                </a:solidFill>
              </a:rPr>
              <a:t>($(</a:t>
            </a:r>
            <a:r>
              <a:rPr lang="ko-KR" altLang="en-US" sz="800" dirty="0">
                <a:solidFill>
                  <a:schemeClr val="tx1"/>
                </a:solidFill>
              </a:rPr>
              <a:t>댓글 창</a:t>
            </a:r>
            <a:r>
              <a:rPr lang="en-US" altLang="ko-KR" sz="800" dirty="0">
                <a:solidFill>
                  <a:schemeClr val="tx1"/>
                </a:solidFill>
              </a:rPr>
              <a:t>));</a:t>
            </a:r>
            <a:endParaRPr lang="ko-KR" altLang="en-US" sz="800" dirty="0">
              <a:solidFill>
                <a:schemeClr val="tx1"/>
              </a:solidFill>
            </a:endParaRPr>
          </a:p>
        </p:txBody>
      </p:sp>
      <p:cxnSp>
        <p:nvCxnSpPr>
          <p:cNvPr id="79" name="직선 화살표 연결선 78">
            <a:extLst>
              <a:ext uri="{FF2B5EF4-FFF2-40B4-BE49-F238E27FC236}">
                <a16:creationId xmlns:a16="http://schemas.microsoft.com/office/drawing/2014/main" id="{E3E52CB4-FDEF-4C39-8A58-267DC50EF224}"/>
              </a:ext>
            </a:extLst>
          </p:cNvPr>
          <p:cNvCxnSpPr>
            <a:cxnSpLocks/>
            <a:stCxn id="63" idx="3"/>
            <a:endCxn id="85" idx="1"/>
          </p:cNvCxnSpPr>
          <p:nvPr/>
        </p:nvCxnSpPr>
        <p:spPr>
          <a:xfrm flipV="1">
            <a:off x="4247864" y="3196824"/>
            <a:ext cx="374281" cy="4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순서도: 처리 84">
            <a:extLst>
              <a:ext uri="{FF2B5EF4-FFF2-40B4-BE49-F238E27FC236}">
                <a16:creationId xmlns:a16="http://schemas.microsoft.com/office/drawing/2014/main" id="{361BA049-4B55-4D5B-BC47-3FE3D798247D}"/>
              </a:ext>
            </a:extLst>
          </p:cNvPr>
          <p:cNvSpPr/>
          <p:nvPr/>
        </p:nvSpPr>
        <p:spPr>
          <a:xfrm>
            <a:off x="4622145" y="2964648"/>
            <a:ext cx="996130" cy="46435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삭제 실패</a:t>
            </a:r>
            <a:r>
              <a:rPr lang="en-US" altLang="ko-KR" sz="800" dirty="0">
                <a:solidFill>
                  <a:schemeClr val="tx1"/>
                </a:solidFill>
                <a:latin typeface="+mn-ea"/>
              </a:rPr>
              <a:t>"</a:t>
            </a:r>
          </a:p>
        </p:txBody>
      </p:sp>
      <p:sp>
        <p:nvSpPr>
          <p:cNvPr id="86" name="사각형: 둥근 모서리 85">
            <a:extLst>
              <a:ext uri="{FF2B5EF4-FFF2-40B4-BE49-F238E27FC236}">
                <a16:creationId xmlns:a16="http://schemas.microsoft.com/office/drawing/2014/main" id="{9EC43246-1F7E-4964-A116-1F9FE33E70A1}"/>
              </a:ext>
            </a:extLst>
          </p:cNvPr>
          <p:cNvSpPr/>
          <p:nvPr/>
        </p:nvSpPr>
        <p:spPr>
          <a:xfrm>
            <a:off x="4925978" y="325472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89" name="직사각형 88">
            <a:extLst>
              <a:ext uri="{FF2B5EF4-FFF2-40B4-BE49-F238E27FC236}">
                <a16:creationId xmlns:a16="http://schemas.microsoft.com/office/drawing/2014/main" id="{723B5C7D-3EAE-4199-8DF2-7CAEE1F19081}"/>
              </a:ext>
            </a:extLst>
          </p:cNvPr>
          <p:cNvSpPr/>
          <p:nvPr/>
        </p:nvSpPr>
        <p:spPr>
          <a:xfrm>
            <a:off x="4308797" y="2907835"/>
            <a:ext cx="364202" cy="215444"/>
          </a:xfrm>
          <a:prstGeom prst="rect">
            <a:avLst/>
          </a:prstGeom>
        </p:spPr>
        <p:txBody>
          <a:bodyPr wrap="square">
            <a:spAutoFit/>
          </a:bodyPr>
          <a:lstStyle/>
          <a:p>
            <a:r>
              <a:rPr lang="en-US" altLang="ko-KR" sz="800" dirty="0"/>
              <a:t>NO</a:t>
            </a:r>
            <a:endParaRPr lang="ko-KR" altLang="en-US" sz="800" dirty="0"/>
          </a:p>
        </p:txBody>
      </p:sp>
      <p:sp>
        <p:nvSpPr>
          <p:cNvPr id="92" name="직사각형 91">
            <a:extLst>
              <a:ext uri="{FF2B5EF4-FFF2-40B4-BE49-F238E27FC236}">
                <a16:creationId xmlns:a16="http://schemas.microsoft.com/office/drawing/2014/main" id="{55CFD864-EA6F-45ED-937A-0C5F6D37ED27}"/>
              </a:ext>
            </a:extLst>
          </p:cNvPr>
          <p:cNvSpPr/>
          <p:nvPr/>
        </p:nvSpPr>
        <p:spPr>
          <a:xfrm>
            <a:off x="2638342" y="3583473"/>
            <a:ext cx="553857" cy="215444"/>
          </a:xfrm>
          <a:prstGeom prst="rect">
            <a:avLst/>
          </a:prstGeom>
        </p:spPr>
        <p:txBody>
          <a:bodyPr wrap="square">
            <a:spAutoFit/>
          </a:bodyPr>
          <a:lstStyle/>
          <a:p>
            <a:r>
              <a:rPr lang="en-US" altLang="ko-KR" sz="800" dirty="0"/>
              <a:t>YES</a:t>
            </a:r>
            <a:endParaRPr lang="ko-KR" altLang="en-US" sz="800" dirty="0"/>
          </a:p>
        </p:txBody>
      </p:sp>
      <p:cxnSp>
        <p:nvCxnSpPr>
          <p:cNvPr id="144" name="직선 화살표 연결선 362">
            <a:extLst>
              <a:ext uri="{FF2B5EF4-FFF2-40B4-BE49-F238E27FC236}">
                <a16:creationId xmlns:a16="http://schemas.microsoft.com/office/drawing/2014/main" id="{36E8E5B5-3947-45D9-BE98-71FEDF1E63E2}"/>
              </a:ext>
            </a:extLst>
          </p:cNvPr>
          <p:cNvCxnSpPr>
            <a:cxnSpLocks/>
            <a:stCxn id="80" idx="3"/>
            <a:endCxn id="100" idx="1"/>
          </p:cNvCxnSpPr>
          <p:nvPr/>
        </p:nvCxnSpPr>
        <p:spPr>
          <a:xfrm flipV="1">
            <a:off x="3789804" y="4220966"/>
            <a:ext cx="3496853" cy="104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69" name="그림 168" descr="모니터, 컴퓨터이(가) 표시된 사진&#10;&#10;자동 생성된 설명">
            <a:extLst>
              <a:ext uri="{FF2B5EF4-FFF2-40B4-BE49-F238E27FC236}">
                <a16:creationId xmlns:a16="http://schemas.microsoft.com/office/drawing/2014/main" id="{B9867808-12CD-4393-8199-29B9D2FD8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2675" y="3284449"/>
            <a:ext cx="439025" cy="544395"/>
          </a:xfrm>
          <a:prstGeom prst="rect">
            <a:avLst/>
          </a:prstGeom>
        </p:spPr>
      </p:pic>
      <p:sp>
        <p:nvSpPr>
          <p:cNvPr id="170" name="직사각형 169">
            <a:extLst>
              <a:ext uri="{FF2B5EF4-FFF2-40B4-BE49-F238E27FC236}">
                <a16:creationId xmlns:a16="http://schemas.microsoft.com/office/drawing/2014/main" id="{6F97AB9C-AC42-4E14-AFA9-3D2DBDEC4D93}"/>
              </a:ext>
            </a:extLst>
          </p:cNvPr>
          <p:cNvSpPr/>
          <p:nvPr/>
        </p:nvSpPr>
        <p:spPr>
          <a:xfrm>
            <a:off x="6007027" y="3769774"/>
            <a:ext cx="1093873" cy="461665"/>
          </a:xfrm>
          <a:prstGeom prst="rect">
            <a:avLst/>
          </a:prstGeom>
        </p:spPr>
        <p:txBody>
          <a:bodyPr wrap="square">
            <a:spAutoFit/>
          </a:bodyPr>
          <a:lstStyle/>
          <a:p>
            <a:r>
              <a:rPr lang="en-US" altLang="ko-KR" sz="800" dirty="0"/>
              <a:t>DG_PHOTOBOARD</a:t>
            </a:r>
          </a:p>
          <a:p>
            <a:endParaRPr lang="ko-KR" altLang="en-US" sz="800" dirty="0"/>
          </a:p>
          <a:p>
            <a:endParaRPr lang="ko-KR" altLang="en-US" sz="800" dirty="0"/>
          </a:p>
        </p:txBody>
      </p:sp>
      <p:sp>
        <p:nvSpPr>
          <p:cNvPr id="171" name="순서도: 처리 170">
            <a:extLst>
              <a:ext uri="{FF2B5EF4-FFF2-40B4-BE49-F238E27FC236}">
                <a16:creationId xmlns:a16="http://schemas.microsoft.com/office/drawing/2014/main" id="{96D1B342-4A80-4301-9B18-9960E1513BFE}"/>
              </a:ext>
            </a:extLst>
          </p:cNvPr>
          <p:cNvSpPr/>
          <p:nvPr/>
        </p:nvSpPr>
        <p:spPr>
          <a:xfrm>
            <a:off x="5766004" y="2747455"/>
            <a:ext cx="932255" cy="32076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latin typeface="+mn-ea"/>
              </a:rPr>
              <a:t>댓글이 없습니다</a:t>
            </a:r>
            <a:r>
              <a:rPr lang="en-US" altLang="ko-KR" sz="800" dirty="0">
                <a:solidFill>
                  <a:schemeClr val="tx1"/>
                </a:solidFill>
                <a:latin typeface="+mn-ea"/>
              </a:rPr>
              <a:t>.</a:t>
            </a:r>
          </a:p>
        </p:txBody>
      </p:sp>
      <p:sp>
        <p:nvSpPr>
          <p:cNvPr id="62" name="순서도: 처리 61">
            <a:extLst>
              <a:ext uri="{FF2B5EF4-FFF2-40B4-BE49-F238E27FC236}">
                <a16:creationId xmlns:a16="http://schemas.microsoft.com/office/drawing/2014/main" id="{D9FD66BE-6945-46DB-91BE-0E7EA3320583}"/>
              </a:ext>
            </a:extLst>
          </p:cNvPr>
          <p:cNvSpPr/>
          <p:nvPr/>
        </p:nvSpPr>
        <p:spPr>
          <a:xfrm>
            <a:off x="2462172" y="2277066"/>
            <a:ext cx="1298570" cy="2570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deleteReply</a:t>
            </a:r>
            <a:r>
              <a:rPr lang="en-US" altLang="ko-KR" sz="800" dirty="0">
                <a:solidFill>
                  <a:schemeClr val="tx1"/>
                </a:solidFill>
              </a:rPr>
              <a:t>(</a:t>
            </a:r>
            <a:r>
              <a:rPr lang="en-US" altLang="ko-KR" sz="800" dirty="0" err="1">
                <a:solidFill>
                  <a:schemeClr val="tx1"/>
                </a:solidFill>
              </a:rPr>
              <a:t>replyNum</a:t>
            </a:r>
            <a:r>
              <a:rPr lang="en-US" altLang="ko-KR" sz="800" dirty="0">
                <a:solidFill>
                  <a:schemeClr val="tx1"/>
                </a:solidFill>
              </a:rPr>
              <a:t>)</a:t>
            </a:r>
            <a:endParaRPr lang="ko-KR" altLang="en-US" sz="800" dirty="0">
              <a:solidFill>
                <a:schemeClr val="tx1"/>
              </a:solidFill>
            </a:endParaRPr>
          </a:p>
        </p:txBody>
      </p:sp>
      <p:sp>
        <p:nvSpPr>
          <p:cNvPr id="63" name="순서도: 판단 62">
            <a:extLst>
              <a:ext uri="{FF2B5EF4-FFF2-40B4-BE49-F238E27FC236}">
                <a16:creationId xmlns:a16="http://schemas.microsoft.com/office/drawing/2014/main" id="{EA56AF46-DD4C-45D9-8DF2-368D43B0B720}"/>
              </a:ext>
            </a:extLst>
          </p:cNvPr>
          <p:cNvSpPr/>
          <p:nvPr/>
        </p:nvSpPr>
        <p:spPr>
          <a:xfrm>
            <a:off x="1975050" y="2908308"/>
            <a:ext cx="2272814" cy="57797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MemberBoardReplyDeleteOk.java</a:t>
            </a:r>
            <a:endParaRPr lang="ko-KR" altLang="en-US" sz="800" dirty="0">
              <a:solidFill>
                <a:schemeClr val="tx1"/>
              </a:solidFill>
            </a:endParaRPr>
          </a:p>
        </p:txBody>
      </p:sp>
      <p:sp>
        <p:nvSpPr>
          <p:cNvPr id="80" name="순서도: 처리 79">
            <a:extLst>
              <a:ext uri="{FF2B5EF4-FFF2-40B4-BE49-F238E27FC236}">
                <a16:creationId xmlns:a16="http://schemas.microsoft.com/office/drawing/2014/main" id="{8560F89A-7F1C-4222-AE91-D12E0552D73F}"/>
              </a:ext>
            </a:extLst>
          </p:cNvPr>
          <p:cNvSpPr/>
          <p:nvPr/>
        </p:nvSpPr>
        <p:spPr>
          <a:xfrm>
            <a:off x="2428015" y="3959241"/>
            <a:ext cx="1361789" cy="54439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삭제 성공</a:t>
            </a:r>
            <a:r>
              <a:rPr lang="en-US" altLang="ko-KR" sz="800" dirty="0">
                <a:solidFill>
                  <a:schemeClr val="tx1"/>
                </a:solidFill>
                <a:latin typeface="+mn-ea"/>
              </a:rPr>
              <a:t>"</a:t>
            </a:r>
          </a:p>
        </p:txBody>
      </p:sp>
      <p:sp>
        <p:nvSpPr>
          <p:cNvPr id="81" name="사각형: 둥근 모서리 80">
            <a:extLst>
              <a:ext uri="{FF2B5EF4-FFF2-40B4-BE49-F238E27FC236}">
                <a16:creationId xmlns:a16="http://schemas.microsoft.com/office/drawing/2014/main" id="{8FAD0A56-9BDA-47B5-952A-8D059E18DA56}"/>
              </a:ext>
            </a:extLst>
          </p:cNvPr>
          <p:cNvSpPr/>
          <p:nvPr/>
        </p:nvSpPr>
        <p:spPr>
          <a:xfrm>
            <a:off x="2915270" y="4292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43" name="직선 화살표 연결선 42">
            <a:extLst>
              <a:ext uri="{FF2B5EF4-FFF2-40B4-BE49-F238E27FC236}">
                <a16:creationId xmlns:a16="http://schemas.microsoft.com/office/drawing/2014/main" id="{8967BEC5-4964-4893-84CD-09E023F4B037}"/>
              </a:ext>
            </a:extLst>
          </p:cNvPr>
          <p:cNvCxnSpPr>
            <a:cxnSpLocks/>
          </p:cNvCxnSpPr>
          <p:nvPr/>
        </p:nvCxnSpPr>
        <p:spPr>
          <a:xfrm flipH="1">
            <a:off x="6793332" y="3506684"/>
            <a:ext cx="327716" cy="19762"/>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B3220068-5277-4799-ABD8-9237A11F62C5}"/>
              </a:ext>
            </a:extLst>
          </p:cNvPr>
          <p:cNvCxnSpPr>
            <a:cxnSpLocks/>
          </p:cNvCxnSpPr>
          <p:nvPr/>
        </p:nvCxnSpPr>
        <p:spPr>
          <a:xfrm flipV="1">
            <a:off x="6837703" y="3637650"/>
            <a:ext cx="283345" cy="972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ACEDC3D9-DE39-46A7-92EE-9A2ABB5CA529}"/>
              </a:ext>
            </a:extLst>
          </p:cNvPr>
          <p:cNvCxnSpPr>
            <a:cxnSpLocks/>
          </p:cNvCxnSpPr>
          <p:nvPr/>
        </p:nvCxnSpPr>
        <p:spPr>
          <a:xfrm flipH="1">
            <a:off x="2997448" y="4672936"/>
            <a:ext cx="1" cy="303654"/>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E35DDF4-B15E-42C8-843A-DDC34F7BEB35}"/>
              </a:ext>
            </a:extLst>
          </p:cNvPr>
          <p:cNvCxnSpPr>
            <a:cxnSpLocks/>
          </p:cNvCxnSpPr>
          <p:nvPr/>
        </p:nvCxnSpPr>
        <p:spPr>
          <a:xfrm flipV="1">
            <a:off x="3192199" y="4677759"/>
            <a:ext cx="0" cy="30105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255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err="1"/>
              <a:t>회원마이페이지</a:t>
            </a:r>
            <a:r>
              <a:rPr lang="en-US" altLang="ko-KR" dirty="0"/>
              <a:t>(</a:t>
            </a:r>
            <a:r>
              <a:rPr lang="ko-KR" altLang="en-US" dirty="0"/>
              <a:t>리뷰보기</a:t>
            </a:r>
            <a:r>
              <a:rPr lang="en-US" altLang="ko-KR" dirty="0"/>
              <a:t>,</a:t>
            </a:r>
            <a:r>
              <a:rPr lang="ko-KR" altLang="en-US" dirty="0"/>
              <a:t>리뷰작성</a:t>
            </a:r>
            <a:r>
              <a:rPr lang="en-US" altLang="ko-KR" dirty="0"/>
              <a:t>,</a:t>
            </a:r>
            <a:r>
              <a:rPr lang="ko-KR" altLang="en-US" dirty="0"/>
              <a:t>회원탈퇴</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err="1">
                          <a:solidFill>
                            <a:schemeClr val="tx1"/>
                          </a:solidFill>
                        </a:rPr>
                        <a:t>MemberPage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dirty="0" err="1"/>
                        <a:t>회원마이페이지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회원탈퇴</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gridSpan="2">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마이페이지</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62" idx="0"/>
          </p:cNvCxnSpPr>
          <p:nvPr/>
        </p:nvCxnSpPr>
        <p:spPr>
          <a:xfrm>
            <a:off x="3111457" y="1942798"/>
            <a:ext cx="0" cy="3342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23</a:t>
            </a:fld>
            <a:endParaRPr lang="ko-KR" altLang="en-US" sz="900" dirty="0"/>
          </a:p>
        </p:txBody>
      </p:sp>
      <p:cxnSp>
        <p:nvCxnSpPr>
          <p:cNvPr id="82" name="직선 화살표 연결선 81">
            <a:extLst>
              <a:ext uri="{FF2B5EF4-FFF2-40B4-BE49-F238E27FC236}">
                <a16:creationId xmlns:a16="http://schemas.microsoft.com/office/drawing/2014/main" id="{87F9A893-F102-4EC9-BA37-D8539DA12D48}"/>
              </a:ext>
            </a:extLst>
          </p:cNvPr>
          <p:cNvCxnSpPr>
            <a:cxnSpLocks/>
            <a:stCxn id="62" idx="2"/>
            <a:endCxn id="43" idx="0"/>
          </p:cNvCxnSpPr>
          <p:nvPr/>
        </p:nvCxnSpPr>
        <p:spPr>
          <a:xfrm>
            <a:off x="3111457" y="2534123"/>
            <a:ext cx="0" cy="4227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0035" y="2897730"/>
            <a:ext cx="439025" cy="544395"/>
          </a:xfrm>
          <a:prstGeom prst="rect">
            <a:avLst/>
          </a:prstGeom>
        </p:spPr>
      </p:pic>
      <p:sp>
        <p:nvSpPr>
          <p:cNvPr id="136" name="직사각형 135">
            <a:extLst>
              <a:ext uri="{FF2B5EF4-FFF2-40B4-BE49-F238E27FC236}">
                <a16:creationId xmlns:a16="http://schemas.microsoft.com/office/drawing/2014/main" id="{8F139A5B-A7F6-43FE-B2A5-0758DACB7AA3}"/>
              </a:ext>
            </a:extLst>
          </p:cNvPr>
          <p:cNvSpPr/>
          <p:nvPr/>
        </p:nvSpPr>
        <p:spPr>
          <a:xfrm>
            <a:off x="4121853" y="3314402"/>
            <a:ext cx="1093873" cy="215444"/>
          </a:xfrm>
          <a:prstGeom prst="rect">
            <a:avLst/>
          </a:prstGeom>
        </p:spPr>
        <p:txBody>
          <a:bodyPr wrap="square">
            <a:spAutoFit/>
          </a:bodyPr>
          <a:lstStyle/>
          <a:p>
            <a:r>
              <a:rPr lang="en-US" altLang="ko-KR" sz="800" dirty="0"/>
              <a:t>DG_TRADE</a:t>
            </a:r>
            <a:endParaRPr lang="ko-KR" altLang="en-US" sz="800" dirty="0"/>
          </a:p>
        </p:txBody>
      </p:sp>
      <p:sp>
        <p:nvSpPr>
          <p:cNvPr id="135" name="직사각형 134">
            <a:extLst>
              <a:ext uri="{FF2B5EF4-FFF2-40B4-BE49-F238E27FC236}">
                <a16:creationId xmlns:a16="http://schemas.microsoft.com/office/drawing/2014/main" id="{30145905-8DF0-496C-988D-DCB7938E4A70}"/>
              </a:ext>
            </a:extLst>
          </p:cNvPr>
          <p:cNvSpPr/>
          <p:nvPr/>
        </p:nvSpPr>
        <p:spPr>
          <a:xfrm>
            <a:off x="2715204" y="4840150"/>
            <a:ext cx="364202" cy="215444"/>
          </a:xfrm>
          <a:prstGeom prst="rect">
            <a:avLst/>
          </a:prstGeom>
        </p:spPr>
        <p:txBody>
          <a:bodyPr wrap="square">
            <a:spAutoFit/>
          </a:bodyPr>
          <a:lstStyle/>
          <a:p>
            <a:r>
              <a:rPr lang="en-US" altLang="ko-KR" sz="800" dirty="0"/>
              <a:t>YES</a:t>
            </a:r>
            <a:endParaRPr lang="ko-KR" altLang="en-US" sz="800" dirty="0"/>
          </a:p>
        </p:txBody>
      </p:sp>
      <p:sp>
        <p:nvSpPr>
          <p:cNvPr id="62" name="순서도: 처리 61">
            <a:extLst>
              <a:ext uri="{FF2B5EF4-FFF2-40B4-BE49-F238E27FC236}">
                <a16:creationId xmlns:a16="http://schemas.microsoft.com/office/drawing/2014/main" id="{D9FD66BE-6945-46DB-91BE-0E7EA3320583}"/>
              </a:ext>
            </a:extLst>
          </p:cNvPr>
          <p:cNvSpPr/>
          <p:nvPr/>
        </p:nvSpPr>
        <p:spPr>
          <a:xfrm>
            <a:off x="2462172" y="2277066"/>
            <a:ext cx="1298570" cy="2570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dg_page</a:t>
            </a:r>
            <a:r>
              <a:rPr lang="en-US" altLang="ko-KR" sz="800" dirty="0">
                <a:solidFill>
                  <a:schemeClr val="tx1"/>
                </a:solidFill>
              </a:rPr>
              <a:t>()</a:t>
            </a:r>
            <a:endParaRPr lang="ko-KR" altLang="en-US" sz="800" dirty="0">
              <a:solidFill>
                <a:schemeClr val="tx1"/>
              </a:solidFill>
            </a:endParaRPr>
          </a:p>
        </p:txBody>
      </p:sp>
      <p:sp>
        <p:nvSpPr>
          <p:cNvPr id="43" name="순서도: 처리 42">
            <a:extLst>
              <a:ext uri="{FF2B5EF4-FFF2-40B4-BE49-F238E27FC236}">
                <a16:creationId xmlns:a16="http://schemas.microsoft.com/office/drawing/2014/main" id="{FD67978C-40CA-4706-918A-EC07540F5B7C}"/>
              </a:ext>
            </a:extLst>
          </p:cNvPr>
          <p:cNvSpPr/>
          <p:nvPr/>
        </p:nvSpPr>
        <p:spPr>
          <a:xfrm>
            <a:off x="2462172" y="2956842"/>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MemberPageOkAction.java</a:t>
            </a:r>
          </a:p>
        </p:txBody>
      </p:sp>
      <p:sp>
        <p:nvSpPr>
          <p:cNvPr id="48" name="순서도: 문서 4">
            <a:extLst>
              <a:ext uri="{FF2B5EF4-FFF2-40B4-BE49-F238E27FC236}">
                <a16:creationId xmlns:a16="http://schemas.microsoft.com/office/drawing/2014/main" id="{FEDEF44B-0E3B-4304-9277-78F2EC223C5C}"/>
              </a:ext>
            </a:extLst>
          </p:cNvPr>
          <p:cNvSpPr/>
          <p:nvPr/>
        </p:nvSpPr>
        <p:spPr>
          <a:xfrm>
            <a:off x="2512096" y="3679187"/>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memberPage.jsp</a:t>
            </a:r>
            <a:endParaRPr lang="en-US" altLang="ko-KR" sz="900" dirty="0">
              <a:solidFill>
                <a:schemeClr val="tx1"/>
              </a:solidFill>
              <a:latin typeface="+mn-ea"/>
            </a:endParaRPr>
          </a:p>
        </p:txBody>
      </p:sp>
      <p:cxnSp>
        <p:nvCxnSpPr>
          <p:cNvPr id="56" name="직선 화살표 연결선 55">
            <a:extLst>
              <a:ext uri="{FF2B5EF4-FFF2-40B4-BE49-F238E27FC236}">
                <a16:creationId xmlns:a16="http://schemas.microsoft.com/office/drawing/2014/main" id="{620DEB74-31E9-40FB-9674-47219D99E053}"/>
              </a:ext>
            </a:extLst>
          </p:cNvPr>
          <p:cNvCxnSpPr>
            <a:cxnSpLocks/>
            <a:stCxn id="43" idx="2"/>
            <a:endCxn id="48" idx="0"/>
          </p:cNvCxnSpPr>
          <p:nvPr/>
        </p:nvCxnSpPr>
        <p:spPr>
          <a:xfrm>
            <a:off x="3111457" y="3348399"/>
            <a:ext cx="0" cy="3307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7" name="순서도: 판단 66">
            <a:extLst>
              <a:ext uri="{FF2B5EF4-FFF2-40B4-BE49-F238E27FC236}">
                <a16:creationId xmlns:a16="http://schemas.microsoft.com/office/drawing/2014/main" id="{3D54870E-A341-4BDF-AFF2-09EBB35FFD60}"/>
              </a:ext>
            </a:extLst>
          </p:cNvPr>
          <p:cNvSpPr/>
          <p:nvPr/>
        </p:nvSpPr>
        <p:spPr>
          <a:xfrm>
            <a:off x="2135568" y="4386205"/>
            <a:ext cx="1962934" cy="464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리뷰작성여부</a:t>
            </a:r>
          </a:p>
        </p:txBody>
      </p:sp>
      <p:cxnSp>
        <p:nvCxnSpPr>
          <p:cNvPr id="69" name="직선 화살표 연결선 68">
            <a:extLst>
              <a:ext uri="{FF2B5EF4-FFF2-40B4-BE49-F238E27FC236}">
                <a16:creationId xmlns:a16="http://schemas.microsoft.com/office/drawing/2014/main" id="{8E3CCA9A-0F55-43DB-BD3F-6F528A44E251}"/>
              </a:ext>
            </a:extLst>
          </p:cNvPr>
          <p:cNvCxnSpPr>
            <a:cxnSpLocks/>
            <a:stCxn id="48" idx="2"/>
            <a:endCxn id="67" idx="0"/>
          </p:cNvCxnSpPr>
          <p:nvPr/>
        </p:nvCxnSpPr>
        <p:spPr>
          <a:xfrm>
            <a:off x="3111457" y="3920466"/>
            <a:ext cx="5578" cy="46573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C4CAAC5-249B-4C39-ACAC-AE088202C63A}"/>
              </a:ext>
            </a:extLst>
          </p:cNvPr>
          <p:cNvCxnSpPr>
            <a:cxnSpLocks/>
            <a:stCxn id="67" idx="2"/>
            <a:endCxn id="78" idx="0"/>
          </p:cNvCxnSpPr>
          <p:nvPr/>
        </p:nvCxnSpPr>
        <p:spPr>
          <a:xfrm flipH="1">
            <a:off x="3111456" y="4850557"/>
            <a:ext cx="5579" cy="30946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B779CAC9-624F-4F22-B696-5A103E66DB96}"/>
              </a:ext>
            </a:extLst>
          </p:cNvPr>
          <p:cNvCxnSpPr>
            <a:cxnSpLocks/>
            <a:stCxn id="67" idx="3"/>
            <a:endCxn id="110" idx="1"/>
          </p:cNvCxnSpPr>
          <p:nvPr/>
        </p:nvCxnSpPr>
        <p:spPr>
          <a:xfrm flipV="1">
            <a:off x="4098502" y="4615628"/>
            <a:ext cx="305315" cy="275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CAA358AF-2FF1-415F-933B-4DE705515F66}"/>
              </a:ext>
            </a:extLst>
          </p:cNvPr>
          <p:cNvSpPr/>
          <p:nvPr/>
        </p:nvSpPr>
        <p:spPr>
          <a:xfrm>
            <a:off x="4057934" y="4695074"/>
            <a:ext cx="364202" cy="215444"/>
          </a:xfrm>
          <a:prstGeom prst="rect">
            <a:avLst/>
          </a:prstGeom>
        </p:spPr>
        <p:txBody>
          <a:bodyPr wrap="square">
            <a:spAutoFit/>
          </a:bodyPr>
          <a:lstStyle/>
          <a:p>
            <a:r>
              <a:rPr lang="en-US" altLang="ko-KR" sz="800" dirty="0"/>
              <a:t>NO</a:t>
            </a:r>
            <a:endParaRPr lang="ko-KR" altLang="en-US" sz="800" dirty="0"/>
          </a:p>
        </p:txBody>
      </p:sp>
      <p:sp>
        <p:nvSpPr>
          <p:cNvPr id="78" name="순서도: 수행의 시작/종료 77">
            <a:extLst>
              <a:ext uri="{FF2B5EF4-FFF2-40B4-BE49-F238E27FC236}">
                <a16:creationId xmlns:a16="http://schemas.microsoft.com/office/drawing/2014/main" id="{BBB1D0C7-E69F-4E68-BD1D-51AF2C09F4A4}"/>
              </a:ext>
            </a:extLst>
          </p:cNvPr>
          <p:cNvSpPr/>
          <p:nvPr/>
        </p:nvSpPr>
        <p:spPr>
          <a:xfrm>
            <a:off x="2607400" y="516002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리뷰보기</a:t>
            </a:r>
          </a:p>
        </p:txBody>
      </p:sp>
      <p:cxnSp>
        <p:nvCxnSpPr>
          <p:cNvPr id="84" name="직선 화살표 연결선 83">
            <a:extLst>
              <a:ext uri="{FF2B5EF4-FFF2-40B4-BE49-F238E27FC236}">
                <a16:creationId xmlns:a16="http://schemas.microsoft.com/office/drawing/2014/main" id="{CA5C98C6-ECFA-478B-BC2F-7F9C6D123A45}"/>
              </a:ext>
            </a:extLst>
          </p:cNvPr>
          <p:cNvCxnSpPr>
            <a:cxnSpLocks/>
            <a:stCxn id="78" idx="2"/>
            <a:endCxn id="90" idx="0"/>
          </p:cNvCxnSpPr>
          <p:nvPr/>
        </p:nvCxnSpPr>
        <p:spPr>
          <a:xfrm>
            <a:off x="3111456" y="5405371"/>
            <a:ext cx="1" cy="2756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순서도: 처리 89">
            <a:extLst>
              <a:ext uri="{FF2B5EF4-FFF2-40B4-BE49-F238E27FC236}">
                <a16:creationId xmlns:a16="http://schemas.microsoft.com/office/drawing/2014/main" id="{5EDECB04-D209-4E80-AFFB-AE9D0DBAB101}"/>
              </a:ext>
            </a:extLst>
          </p:cNvPr>
          <p:cNvSpPr/>
          <p:nvPr/>
        </p:nvSpPr>
        <p:spPr>
          <a:xfrm>
            <a:off x="2462172" y="5681063"/>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ReviewListOkAction.java</a:t>
            </a:r>
          </a:p>
        </p:txBody>
      </p:sp>
      <p:pic>
        <p:nvPicPr>
          <p:cNvPr id="91" name="그림 90" descr="모니터, 컴퓨터이(가) 표시된 사진&#10;&#10;자동 생성된 설명">
            <a:extLst>
              <a:ext uri="{FF2B5EF4-FFF2-40B4-BE49-F238E27FC236}">
                <a16:creationId xmlns:a16="http://schemas.microsoft.com/office/drawing/2014/main" id="{D1F171F4-6439-42AF-A2E7-15E4C3AB03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8427" y="4615628"/>
            <a:ext cx="439025" cy="544395"/>
          </a:xfrm>
          <a:prstGeom prst="rect">
            <a:avLst/>
          </a:prstGeom>
        </p:spPr>
      </p:pic>
      <p:sp>
        <p:nvSpPr>
          <p:cNvPr id="93" name="직사각형 92">
            <a:extLst>
              <a:ext uri="{FF2B5EF4-FFF2-40B4-BE49-F238E27FC236}">
                <a16:creationId xmlns:a16="http://schemas.microsoft.com/office/drawing/2014/main" id="{34244EA6-4EBA-4225-B62A-EC473D84FB84}"/>
              </a:ext>
            </a:extLst>
          </p:cNvPr>
          <p:cNvSpPr/>
          <p:nvPr/>
        </p:nvSpPr>
        <p:spPr>
          <a:xfrm>
            <a:off x="1790378" y="5078610"/>
            <a:ext cx="1093873" cy="338554"/>
          </a:xfrm>
          <a:prstGeom prst="rect">
            <a:avLst/>
          </a:prstGeom>
        </p:spPr>
        <p:txBody>
          <a:bodyPr wrap="square">
            <a:spAutoFit/>
          </a:bodyPr>
          <a:lstStyle/>
          <a:p>
            <a:r>
              <a:rPr lang="en-US" altLang="ko-KR" sz="800" dirty="0"/>
              <a:t>DG_REVIEW</a:t>
            </a:r>
          </a:p>
          <a:p>
            <a:r>
              <a:rPr lang="en-US" altLang="ko-KR" sz="800" dirty="0"/>
              <a:t>DG_TRAINER</a:t>
            </a:r>
            <a:endParaRPr lang="ko-KR" altLang="en-US" sz="800" dirty="0"/>
          </a:p>
        </p:txBody>
      </p:sp>
      <p:sp>
        <p:nvSpPr>
          <p:cNvPr id="105" name="순서도: 문서 4">
            <a:extLst>
              <a:ext uri="{FF2B5EF4-FFF2-40B4-BE49-F238E27FC236}">
                <a16:creationId xmlns:a16="http://schemas.microsoft.com/office/drawing/2014/main" id="{CDD905A2-1D29-4E38-A286-E1F48B51FC0D}"/>
              </a:ext>
            </a:extLst>
          </p:cNvPr>
          <p:cNvSpPr/>
          <p:nvPr/>
        </p:nvSpPr>
        <p:spPr>
          <a:xfrm>
            <a:off x="2511899" y="6360106"/>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trainerView.jsp</a:t>
            </a:r>
            <a:endParaRPr lang="en-US" altLang="ko-KR" sz="900" dirty="0">
              <a:solidFill>
                <a:schemeClr val="tx1"/>
              </a:solidFill>
              <a:latin typeface="+mn-ea"/>
            </a:endParaRPr>
          </a:p>
        </p:txBody>
      </p:sp>
      <p:cxnSp>
        <p:nvCxnSpPr>
          <p:cNvPr id="108" name="직선 화살표 연결선 107">
            <a:extLst>
              <a:ext uri="{FF2B5EF4-FFF2-40B4-BE49-F238E27FC236}">
                <a16:creationId xmlns:a16="http://schemas.microsoft.com/office/drawing/2014/main" id="{12F20160-7BFB-4D30-B5B9-78C43CD919E5}"/>
              </a:ext>
            </a:extLst>
          </p:cNvPr>
          <p:cNvCxnSpPr>
            <a:cxnSpLocks/>
            <a:stCxn id="90" idx="2"/>
            <a:endCxn id="105" idx="0"/>
          </p:cNvCxnSpPr>
          <p:nvPr/>
        </p:nvCxnSpPr>
        <p:spPr>
          <a:xfrm flipH="1">
            <a:off x="3111260" y="6072620"/>
            <a:ext cx="197" cy="2874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순서도: 수행의 시작/종료 109">
            <a:extLst>
              <a:ext uri="{FF2B5EF4-FFF2-40B4-BE49-F238E27FC236}">
                <a16:creationId xmlns:a16="http://schemas.microsoft.com/office/drawing/2014/main" id="{5BB75BCE-9E32-4096-B67F-24F4BF9C8E34}"/>
              </a:ext>
            </a:extLst>
          </p:cNvPr>
          <p:cNvSpPr/>
          <p:nvPr/>
        </p:nvSpPr>
        <p:spPr>
          <a:xfrm>
            <a:off x="4403817" y="449295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리뷰작성</a:t>
            </a:r>
          </a:p>
        </p:txBody>
      </p:sp>
      <p:cxnSp>
        <p:nvCxnSpPr>
          <p:cNvPr id="113" name="직선 화살표 연결선 112">
            <a:extLst>
              <a:ext uri="{FF2B5EF4-FFF2-40B4-BE49-F238E27FC236}">
                <a16:creationId xmlns:a16="http://schemas.microsoft.com/office/drawing/2014/main" id="{49B75C21-D763-43FE-85FA-32BC428B5DD9}"/>
              </a:ext>
            </a:extLst>
          </p:cNvPr>
          <p:cNvCxnSpPr>
            <a:cxnSpLocks/>
            <a:stCxn id="110" idx="2"/>
            <a:endCxn id="116" idx="0"/>
          </p:cNvCxnSpPr>
          <p:nvPr/>
        </p:nvCxnSpPr>
        <p:spPr>
          <a:xfrm>
            <a:off x="4907873" y="4738302"/>
            <a:ext cx="0" cy="406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6" name="순서도: 문서 4">
            <a:extLst>
              <a:ext uri="{FF2B5EF4-FFF2-40B4-BE49-F238E27FC236}">
                <a16:creationId xmlns:a16="http://schemas.microsoft.com/office/drawing/2014/main" id="{72B5D11B-3719-4B2A-8BAA-DE8E5DF63207}"/>
              </a:ext>
            </a:extLst>
          </p:cNvPr>
          <p:cNvSpPr/>
          <p:nvPr/>
        </p:nvSpPr>
        <p:spPr>
          <a:xfrm>
            <a:off x="4308512" y="5144390"/>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reviewWrite.jsp</a:t>
            </a:r>
            <a:endParaRPr lang="en-US" altLang="ko-KR" sz="900" dirty="0">
              <a:solidFill>
                <a:schemeClr val="tx1"/>
              </a:solidFill>
              <a:latin typeface="+mn-ea"/>
            </a:endParaRPr>
          </a:p>
        </p:txBody>
      </p:sp>
      <p:sp>
        <p:nvSpPr>
          <p:cNvPr id="118" name="순서도: 수행의 시작/종료 117">
            <a:extLst>
              <a:ext uri="{FF2B5EF4-FFF2-40B4-BE49-F238E27FC236}">
                <a16:creationId xmlns:a16="http://schemas.microsoft.com/office/drawing/2014/main" id="{B59CF53F-9C28-40C9-98F7-5E576A9A4B3B}"/>
              </a:ext>
            </a:extLst>
          </p:cNvPr>
          <p:cNvSpPr/>
          <p:nvPr/>
        </p:nvSpPr>
        <p:spPr>
          <a:xfrm>
            <a:off x="7330390" y="160636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회원탈퇴</a:t>
            </a:r>
          </a:p>
        </p:txBody>
      </p:sp>
      <p:sp>
        <p:nvSpPr>
          <p:cNvPr id="121" name="순서도: 처리 120">
            <a:extLst>
              <a:ext uri="{FF2B5EF4-FFF2-40B4-BE49-F238E27FC236}">
                <a16:creationId xmlns:a16="http://schemas.microsoft.com/office/drawing/2014/main" id="{AFC4E9C4-E8D9-4813-8155-0A38CFABCFF5}"/>
              </a:ext>
            </a:extLst>
          </p:cNvPr>
          <p:cNvSpPr/>
          <p:nvPr/>
        </p:nvSpPr>
        <p:spPr>
          <a:xfrm>
            <a:off x="7185161" y="2146178"/>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Withdrawal()</a:t>
            </a:r>
          </a:p>
        </p:txBody>
      </p:sp>
      <p:sp>
        <p:nvSpPr>
          <p:cNvPr id="125" name="순서도: 판단 124">
            <a:extLst>
              <a:ext uri="{FF2B5EF4-FFF2-40B4-BE49-F238E27FC236}">
                <a16:creationId xmlns:a16="http://schemas.microsoft.com/office/drawing/2014/main" id="{E2B77A1D-BE32-461A-9997-BF460E5CD27F}"/>
              </a:ext>
            </a:extLst>
          </p:cNvPr>
          <p:cNvSpPr/>
          <p:nvPr/>
        </p:nvSpPr>
        <p:spPr>
          <a:xfrm>
            <a:off x="6665406" y="2782222"/>
            <a:ext cx="2338079" cy="98941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정말 </a:t>
            </a:r>
            <a:r>
              <a:rPr lang="ko-KR" altLang="en-US" sz="800" dirty="0" err="1">
                <a:solidFill>
                  <a:schemeClr val="tx1"/>
                </a:solidFill>
                <a:latin typeface="+mn-ea"/>
              </a:rPr>
              <a:t>탈퇴하시겠습니까</a:t>
            </a:r>
            <a:r>
              <a:rPr lang="en-US" altLang="ko-KR" sz="800" dirty="0">
                <a:solidFill>
                  <a:schemeClr val="tx1"/>
                </a:solidFill>
                <a:latin typeface="+mn-ea"/>
              </a:rPr>
              <a:t>? </a:t>
            </a:r>
            <a:r>
              <a:rPr lang="ko-KR" altLang="en-US" sz="800" dirty="0">
                <a:solidFill>
                  <a:schemeClr val="tx1"/>
                </a:solidFill>
                <a:latin typeface="+mn-ea"/>
              </a:rPr>
              <a:t>하시겠어요 </a:t>
            </a:r>
            <a:r>
              <a:rPr lang="en-US" altLang="ko-KR" sz="800" dirty="0">
                <a:solidFill>
                  <a:schemeClr val="tx1"/>
                </a:solidFill>
                <a:latin typeface="+mn-ea"/>
              </a:rPr>
              <a:t>?"</a:t>
            </a:r>
          </a:p>
        </p:txBody>
      </p:sp>
      <p:sp>
        <p:nvSpPr>
          <p:cNvPr id="126" name="사각형: 둥근 모서리 125">
            <a:extLst>
              <a:ext uri="{FF2B5EF4-FFF2-40B4-BE49-F238E27FC236}">
                <a16:creationId xmlns:a16="http://schemas.microsoft.com/office/drawing/2014/main" id="{FD367CFC-B88B-427C-B5DD-A9281AAB61D5}"/>
              </a:ext>
            </a:extLst>
          </p:cNvPr>
          <p:cNvSpPr/>
          <p:nvPr/>
        </p:nvSpPr>
        <p:spPr>
          <a:xfrm>
            <a:off x="7640214" y="348215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132" name="직선 화살표 연결선 131">
            <a:extLst>
              <a:ext uri="{FF2B5EF4-FFF2-40B4-BE49-F238E27FC236}">
                <a16:creationId xmlns:a16="http://schemas.microsoft.com/office/drawing/2014/main" id="{F3F6B227-F19A-4E24-947A-6299291049C3}"/>
              </a:ext>
            </a:extLst>
          </p:cNvPr>
          <p:cNvCxnSpPr>
            <a:cxnSpLocks/>
            <a:stCxn id="121" idx="2"/>
            <a:endCxn id="125" idx="0"/>
          </p:cNvCxnSpPr>
          <p:nvPr/>
        </p:nvCxnSpPr>
        <p:spPr>
          <a:xfrm>
            <a:off x="7834446" y="2537735"/>
            <a:ext cx="0" cy="2444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CF87AB5F-C477-4990-9A4A-5D8066308215}"/>
              </a:ext>
            </a:extLst>
          </p:cNvPr>
          <p:cNvCxnSpPr>
            <a:cxnSpLocks/>
            <a:stCxn id="125" idx="1"/>
            <a:endCxn id="48" idx="3"/>
          </p:cNvCxnSpPr>
          <p:nvPr/>
        </p:nvCxnSpPr>
        <p:spPr>
          <a:xfrm rot="10800000" flipV="1">
            <a:off x="3710818" y="3276929"/>
            <a:ext cx="2954589" cy="531437"/>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BC349566-337F-497B-B5D8-D0F3988413EB}"/>
              </a:ext>
            </a:extLst>
          </p:cNvPr>
          <p:cNvSpPr/>
          <p:nvPr/>
        </p:nvSpPr>
        <p:spPr>
          <a:xfrm>
            <a:off x="6271056" y="3029200"/>
            <a:ext cx="364202" cy="215444"/>
          </a:xfrm>
          <a:prstGeom prst="rect">
            <a:avLst/>
          </a:prstGeom>
        </p:spPr>
        <p:txBody>
          <a:bodyPr wrap="square">
            <a:spAutoFit/>
          </a:bodyPr>
          <a:lstStyle/>
          <a:p>
            <a:r>
              <a:rPr lang="en-US" altLang="ko-KR" sz="800" dirty="0"/>
              <a:t>NO</a:t>
            </a:r>
            <a:endParaRPr lang="ko-KR" altLang="en-US" sz="800" dirty="0"/>
          </a:p>
        </p:txBody>
      </p:sp>
      <p:cxnSp>
        <p:nvCxnSpPr>
          <p:cNvPr id="140" name="직선 화살표 연결선 139">
            <a:extLst>
              <a:ext uri="{FF2B5EF4-FFF2-40B4-BE49-F238E27FC236}">
                <a16:creationId xmlns:a16="http://schemas.microsoft.com/office/drawing/2014/main" id="{F9C2322F-0CA4-4801-BA72-29854ED53286}"/>
              </a:ext>
            </a:extLst>
          </p:cNvPr>
          <p:cNvCxnSpPr>
            <a:cxnSpLocks/>
            <a:stCxn id="125" idx="2"/>
            <a:endCxn id="146" idx="0"/>
          </p:cNvCxnSpPr>
          <p:nvPr/>
        </p:nvCxnSpPr>
        <p:spPr>
          <a:xfrm>
            <a:off x="7834446" y="3771637"/>
            <a:ext cx="759" cy="4659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1CEBCEEF-F76C-4664-8C1C-E9345E03F109}"/>
              </a:ext>
            </a:extLst>
          </p:cNvPr>
          <p:cNvSpPr/>
          <p:nvPr/>
        </p:nvSpPr>
        <p:spPr>
          <a:xfrm>
            <a:off x="7872663" y="3836410"/>
            <a:ext cx="364202" cy="215444"/>
          </a:xfrm>
          <a:prstGeom prst="rect">
            <a:avLst/>
          </a:prstGeom>
        </p:spPr>
        <p:txBody>
          <a:bodyPr wrap="square">
            <a:spAutoFit/>
          </a:bodyPr>
          <a:lstStyle/>
          <a:p>
            <a:r>
              <a:rPr lang="en-US" altLang="ko-KR" sz="800" dirty="0"/>
              <a:t>YES</a:t>
            </a:r>
            <a:endParaRPr lang="ko-KR" altLang="en-US" sz="800" dirty="0"/>
          </a:p>
        </p:txBody>
      </p:sp>
      <p:sp>
        <p:nvSpPr>
          <p:cNvPr id="146" name="순서도: 문서 4">
            <a:extLst>
              <a:ext uri="{FF2B5EF4-FFF2-40B4-BE49-F238E27FC236}">
                <a16:creationId xmlns:a16="http://schemas.microsoft.com/office/drawing/2014/main" id="{CA9B1879-6675-4996-89ED-A33EBFC9167B}"/>
              </a:ext>
            </a:extLst>
          </p:cNvPr>
          <p:cNvSpPr/>
          <p:nvPr/>
        </p:nvSpPr>
        <p:spPr>
          <a:xfrm>
            <a:off x="7210881" y="4237597"/>
            <a:ext cx="1248647" cy="48876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memberWithdrawal.jsp</a:t>
            </a:r>
            <a:endParaRPr lang="en-US" altLang="ko-KR" sz="900" dirty="0">
              <a:solidFill>
                <a:schemeClr val="tx1"/>
              </a:solidFill>
              <a:latin typeface="+mn-ea"/>
            </a:endParaRPr>
          </a:p>
        </p:txBody>
      </p:sp>
      <p:cxnSp>
        <p:nvCxnSpPr>
          <p:cNvPr id="42" name="직선 화살표 연결선 41">
            <a:extLst>
              <a:ext uri="{FF2B5EF4-FFF2-40B4-BE49-F238E27FC236}">
                <a16:creationId xmlns:a16="http://schemas.microsoft.com/office/drawing/2014/main" id="{D7EE7C87-8F8A-4D28-816F-8940A3D13F60}"/>
              </a:ext>
            </a:extLst>
          </p:cNvPr>
          <p:cNvCxnSpPr>
            <a:cxnSpLocks/>
            <a:stCxn id="118" idx="2"/>
            <a:endCxn id="121" idx="0"/>
          </p:cNvCxnSpPr>
          <p:nvPr/>
        </p:nvCxnSpPr>
        <p:spPr>
          <a:xfrm>
            <a:off x="7834446" y="1851713"/>
            <a:ext cx="0" cy="2944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0DE887C-4ACC-4E9C-A62E-B1D4D648C36D}"/>
              </a:ext>
            </a:extLst>
          </p:cNvPr>
          <p:cNvCxnSpPr>
            <a:cxnSpLocks/>
          </p:cNvCxnSpPr>
          <p:nvPr/>
        </p:nvCxnSpPr>
        <p:spPr>
          <a:xfrm flipH="1">
            <a:off x="3846313" y="3091343"/>
            <a:ext cx="363574"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A0A984AE-D797-49A7-B618-948EC4877EF5}"/>
              </a:ext>
            </a:extLst>
          </p:cNvPr>
          <p:cNvCxnSpPr>
            <a:cxnSpLocks/>
          </p:cNvCxnSpPr>
          <p:nvPr/>
        </p:nvCxnSpPr>
        <p:spPr>
          <a:xfrm>
            <a:off x="3878924" y="3271485"/>
            <a:ext cx="330963"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2C6CD99-535F-4BFD-B0E6-AC28A07FE4EA}"/>
              </a:ext>
            </a:extLst>
          </p:cNvPr>
          <p:cNvCxnSpPr>
            <a:cxnSpLocks/>
          </p:cNvCxnSpPr>
          <p:nvPr/>
        </p:nvCxnSpPr>
        <p:spPr>
          <a:xfrm flipH="1" flipV="1">
            <a:off x="2414184" y="5417164"/>
            <a:ext cx="149101" cy="201936"/>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0E70A196-63A2-4495-8414-3EC4C0DA1D70}"/>
              </a:ext>
            </a:extLst>
          </p:cNvPr>
          <p:cNvCxnSpPr>
            <a:cxnSpLocks/>
          </p:cNvCxnSpPr>
          <p:nvPr/>
        </p:nvCxnSpPr>
        <p:spPr>
          <a:xfrm>
            <a:off x="2223711" y="5523880"/>
            <a:ext cx="112369" cy="198249"/>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FC4CC498-6609-4779-9541-95DA60D8800B}"/>
              </a:ext>
            </a:extLst>
          </p:cNvPr>
          <p:cNvSpPr/>
          <p:nvPr/>
        </p:nvSpPr>
        <p:spPr>
          <a:xfrm>
            <a:off x="3298725" y="4005080"/>
            <a:ext cx="1609147" cy="338554"/>
          </a:xfrm>
          <a:prstGeom prst="rect">
            <a:avLst/>
          </a:prstGeom>
        </p:spPr>
        <p:txBody>
          <a:bodyPr wrap="square">
            <a:spAutoFit/>
          </a:bodyPr>
          <a:lstStyle/>
          <a:p>
            <a:r>
              <a:rPr lang="en-US" altLang="ko-KR" sz="800" dirty="0"/>
              <a:t>${</a:t>
            </a:r>
            <a:r>
              <a:rPr lang="en-US" altLang="ko-KR" sz="800" dirty="0" err="1"/>
              <a:t>b_bean.getTrainerId</a:t>
            </a:r>
            <a:r>
              <a:rPr lang="en-US" altLang="ko-KR" sz="800" dirty="0"/>
              <a:t>()}</a:t>
            </a:r>
          </a:p>
          <a:p>
            <a:r>
              <a:rPr lang="en-US" altLang="ko-KR" sz="800" dirty="0"/>
              <a:t>${</a:t>
            </a:r>
            <a:r>
              <a:rPr lang="en-US" altLang="ko-KR" sz="800" dirty="0" err="1"/>
              <a:t>b_bean.getCheckReview</a:t>
            </a:r>
            <a:r>
              <a:rPr lang="en-US" altLang="ko-KR" sz="800" dirty="0"/>
              <a:t>()}</a:t>
            </a:r>
            <a:endParaRPr lang="ko-KR" altLang="en-US" sz="800" dirty="0"/>
          </a:p>
        </p:txBody>
      </p:sp>
    </p:spTree>
    <p:extLst>
      <p:ext uri="{BB962C8B-B14F-4D97-AF65-F5344CB8AC3E}">
        <p14:creationId xmlns:p14="http://schemas.microsoft.com/office/powerpoint/2010/main" val="126302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User-flow:</a:t>
            </a:r>
            <a:r>
              <a:rPr lang="ko-KR" altLang="en-US" dirty="0"/>
              <a:t>회원 정보수정</a:t>
            </a:r>
            <a:r>
              <a:rPr lang="en-US" altLang="ko-KR" dirty="0"/>
              <a:t>(</a:t>
            </a:r>
            <a:r>
              <a:rPr lang="ko-KR" altLang="en-US" dirty="0"/>
              <a:t>핸드폰 번호 수정</a:t>
            </a:r>
            <a:r>
              <a:rPr lang="en-US" altLang="ko-KR" dirty="0"/>
              <a:t>,</a:t>
            </a:r>
            <a:r>
              <a:rPr lang="ko-KR" altLang="en-US" dirty="0"/>
              <a:t>비밀번호 수정</a:t>
            </a:r>
            <a:r>
              <a:rPr lang="en-US" altLang="ko-KR" dirty="0"/>
              <a:t>)</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77819" y="1017000"/>
          <a:ext cx="10664262" cy="5652360"/>
        </p:xfrm>
        <a:graphic>
          <a:graphicData uri="http://schemas.openxmlformats.org/drawingml/2006/table">
            <a:tbl>
              <a:tblPr>
                <a:tableStyleId>{5C22544A-7EE6-4342-B048-85BDC9FD1C3A}</a:tableStyleId>
              </a:tblPr>
              <a:tblGrid>
                <a:gridCol w="1285458">
                  <a:extLst>
                    <a:ext uri="{9D8B030D-6E8A-4147-A177-3AD203B41FA5}">
                      <a16:colId xmlns:a16="http://schemas.microsoft.com/office/drawing/2014/main" val="554055183"/>
                    </a:ext>
                  </a:extLst>
                </a:gridCol>
                <a:gridCol w="2319362">
                  <a:extLst>
                    <a:ext uri="{9D8B030D-6E8A-4147-A177-3AD203B41FA5}">
                      <a16:colId xmlns:a16="http://schemas.microsoft.com/office/drawing/2014/main" val="20000"/>
                    </a:ext>
                  </a:extLst>
                </a:gridCol>
                <a:gridCol w="2458024">
                  <a:extLst>
                    <a:ext uri="{9D8B030D-6E8A-4147-A177-3AD203B41FA5}">
                      <a16:colId xmlns:a16="http://schemas.microsoft.com/office/drawing/2014/main" val="20001"/>
                    </a:ext>
                  </a:extLst>
                </a:gridCol>
                <a:gridCol w="2386816">
                  <a:extLst>
                    <a:ext uri="{9D8B030D-6E8A-4147-A177-3AD203B41FA5}">
                      <a16:colId xmlns:a16="http://schemas.microsoft.com/office/drawing/2014/main" val="20004"/>
                    </a:ext>
                  </a:extLst>
                </a:gridCol>
                <a:gridCol w="2214602">
                  <a:extLst>
                    <a:ext uri="{9D8B030D-6E8A-4147-A177-3AD203B41FA5}">
                      <a16:colId xmlns:a16="http://schemas.microsoft.com/office/drawing/2014/main" val="20005"/>
                    </a:ext>
                  </a:extLst>
                </a:gridCol>
              </a:tblGrid>
              <a:tr h="495425">
                <a:tc rowSpan="2">
                  <a:txBody>
                    <a:bodyPr/>
                    <a:lstStyle/>
                    <a:p>
                      <a:pPr algn="ctr" latinLnBrk="1"/>
                      <a:r>
                        <a:rPr lang="en-US" altLang="ko-KR" sz="1000" b="1" dirty="0" err="1">
                          <a:solidFill>
                            <a:schemeClr val="tx1"/>
                          </a:solidFill>
                        </a:rPr>
                        <a:t>MemberModify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정보수정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핸드폰번호 수정</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rPr>
                        <a:t>비밀번호 수정</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156935">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607401" y="169745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정보수정</a:t>
            </a: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43" idx="0"/>
          </p:cNvCxnSpPr>
          <p:nvPr/>
        </p:nvCxnSpPr>
        <p:spPr>
          <a:xfrm flipH="1">
            <a:off x="3111456" y="1942798"/>
            <a:ext cx="1" cy="3742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24</a:t>
            </a:fld>
            <a:endParaRPr lang="ko-KR" altLang="en-US" sz="900" dirty="0"/>
          </a:p>
        </p:txBody>
      </p:sp>
      <p:pic>
        <p:nvPicPr>
          <p:cNvPr id="127" name="그림 126" descr="모니터, 컴퓨터이(가) 표시된 사진&#10;&#10;자동 생성된 설명">
            <a:extLst>
              <a:ext uri="{FF2B5EF4-FFF2-40B4-BE49-F238E27FC236}">
                <a16:creationId xmlns:a16="http://schemas.microsoft.com/office/drawing/2014/main" id="{C78618B7-C456-4B51-AB59-8B9B608D3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7456" y="1442409"/>
            <a:ext cx="439025" cy="544395"/>
          </a:xfrm>
          <a:prstGeom prst="rect">
            <a:avLst/>
          </a:prstGeom>
        </p:spPr>
      </p:pic>
      <p:sp>
        <p:nvSpPr>
          <p:cNvPr id="43" name="순서도: 처리 42">
            <a:extLst>
              <a:ext uri="{FF2B5EF4-FFF2-40B4-BE49-F238E27FC236}">
                <a16:creationId xmlns:a16="http://schemas.microsoft.com/office/drawing/2014/main" id="{FD67978C-40CA-4706-918A-EC07540F5B7C}"/>
              </a:ext>
            </a:extLst>
          </p:cNvPr>
          <p:cNvSpPr/>
          <p:nvPr/>
        </p:nvSpPr>
        <p:spPr>
          <a:xfrm>
            <a:off x="2462171" y="2317041"/>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MemberModifyOkAction.java</a:t>
            </a:r>
          </a:p>
        </p:txBody>
      </p:sp>
      <p:sp>
        <p:nvSpPr>
          <p:cNvPr id="48" name="순서도: 문서 4">
            <a:extLst>
              <a:ext uri="{FF2B5EF4-FFF2-40B4-BE49-F238E27FC236}">
                <a16:creationId xmlns:a16="http://schemas.microsoft.com/office/drawing/2014/main" id="{FEDEF44B-0E3B-4304-9277-78F2EC223C5C}"/>
              </a:ext>
            </a:extLst>
          </p:cNvPr>
          <p:cNvSpPr/>
          <p:nvPr/>
        </p:nvSpPr>
        <p:spPr>
          <a:xfrm>
            <a:off x="2499327" y="3031192"/>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memberModify.jsp</a:t>
            </a:r>
            <a:endParaRPr lang="en-US" altLang="ko-KR" sz="900" dirty="0">
              <a:solidFill>
                <a:schemeClr val="tx1"/>
              </a:solidFill>
              <a:latin typeface="+mn-ea"/>
            </a:endParaRPr>
          </a:p>
        </p:txBody>
      </p:sp>
      <p:cxnSp>
        <p:nvCxnSpPr>
          <p:cNvPr id="56" name="직선 화살표 연결선 55">
            <a:extLst>
              <a:ext uri="{FF2B5EF4-FFF2-40B4-BE49-F238E27FC236}">
                <a16:creationId xmlns:a16="http://schemas.microsoft.com/office/drawing/2014/main" id="{620DEB74-31E9-40FB-9674-47219D99E053}"/>
              </a:ext>
            </a:extLst>
          </p:cNvPr>
          <p:cNvCxnSpPr>
            <a:cxnSpLocks/>
            <a:stCxn id="43" idx="2"/>
            <a:endCxn id="48" idx="0"/>
          </p:cNvCxnSpPr>
          <p:nvPr/>
        </p:nvCxnSpPr>
        <p:spPr>
          <a:xfrm flipH="1">
            <a:off x="3098688" y="2708598"/>
            <a:ext cx="12768" cy="3225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8E3CCA9A-0F55-43DB-BD3F-6F528A44E251}"/>
              </a:ext>
            </a:extLst>
          </p:cNvPr>
          <p:cNvCxnSpPr>
            <a:cxnSpLocks/>
            <a:stCxn id="48" idx="2"/>
            <a:endCxn id="59" idx="1"/>
          </p:cNvCxnSpPr>
          <p:nvPr/>
        </p:nvCxnSpPr>
        <p:spPr>
          <a:xfrm flipH="1">
            <a:off x="3098687" y="3272471"/>
            <a:ext cx="1" cy="2823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C4CAAC5-249B-4C39-ACAC-AE088202C63A}"/>
              </a:ext>
            </a:extLst>
          </p:cNvPr>
          <p:cNvCxnSpPr>
            <a:cxnSpLocks/>
            <a:stCxn id="59" idx="4"/>
            <a:endCxn id="78" idx="0"/>
          </p:cNvCxnSpPr>
          <p:nvPr/>
        </p:nvCxnSpPr>
        <p:spPr>
          <a:xfrm>
            <a:off x="3098687" y="3896196"/>
            <a:ext cx="0" cy="2594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B779CAC9-624F-4F22-B696-5A103E66DB96}"/>
              </a:ext>
            </a:extLst>
          </p:cNvPr>
          <p:cNvCxnSpPr>
            <a:cxnSpLocks/>
            <a:stCxn id="83" idx="3"/>
            <a:endCxn id="120" idx="0"/>
          </p:cNvCxnSpPr>
          <p:nvPr/>
        </p:nvCxnSpPr>
        <p:spPr>
          <a:xfrm flipV="1">
            <a:off x="4270394" y="1536119"/>
            <a:ext cx="1124164" cy="4667400"/>
          </a:xfrm>
          <a:prstGeom prst="bentConnector4">
            <a:avLst>
              <a:gd name="adj1" fmla="val 2554"/>
              <a:gd name="adj2" fmla="val 104898"/>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CAA358AF-2FF1-415F-933B-4DE705515F66}"/>
              </a:ext>
            </a:extLst>
          </p:cNvPr>
          <p:cNvSpPr/>
          <p:nvPr/>
        </p:nvSpPr>
        <p:spPr>
          <a:xfrm>
            <a:off x="3602175" y="6342160"/>
            <a:ext cx="364202" cy="215444"/>
          </a:xfrm>
          <a:prstGeom prst="rect">
            <a:avLst/>
          </a:prstGeom>
        </p:spPr>
        <p:txBody>
          <a:bodyPr wrap="square">
            <a:spAutoFit/>
          </a:bodyPr>
          <a:lstStyle/>
          <a:p>
            <a:r>
              <a:rPr lang="en-US" altLang="ko-KR" sz="800" dirty="0"/>
              <a:t>NO</a:t>
            </a:r>
            <a:endParaRPr lang="ko-KR" altLang="en-US" sz="800" dirty="0"/>
          </a:p>
        </p:txBody>
      </p:sp>
      <p:sp>
        <p:nvSpPr>
          <p:cNvPr id="78" name="순서도: 수행의 시작/종료 77">
            <a:extLst>
              <a:ext uri="{FF2B5EF4-FFF2-40B4-BE49-F238E27FC236}">
                <a16:creationId xmlns:a16="http://schemas.microsoft.com/office/drawing/2014/main" id="{BBB1D0C7-E69F-4E68-BD1D-51AF2C09F4A4}"/>
              </a:ext>
            </a:extLst>
          </p:cNvPr>
          <p:cNvSpPr/>
          <p:nvPr/>
        </p:nvSpPr>
        <p:spPr>
          <a:xfrm>
            <a:off x="2594631" y="4155612"/>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휴대폰번호</a:t>
            </a:r>
          </a:p>
        </p:txBody>
      </p:sp>
      <p:cxnSp>
        <p:nvCxnSpPr>
          <p:cNvPr id="84" name="직선 화살표 연결선 83">
            <a:extLst>
              <a:ext uri="{FF2B5EF4-FFF2-40B4-BE49-F238E27FC236}">
                <a16:creationId xmlns:a16="http://schemas.microsoft.com/office/drawing/2014/main" id="{CA5C98C6-ECFA-478B-BC2F-7F9C6D123A45}"/>
              </a:ext>
            </a:extLst>
          </p:cNvPr>
          <p:cNvCxnSpPr>
            <a:cxnSpLocks/>
            <a:stCxn id="78" idx="2"/>
            <a:endCxn id="65" idx="1"/>
          </p:cNvCxnSpPr>
          <p:nvPr/>
        </p:nvCxnSpPr>
        <p:spPr>
          <a:xfrm>
            <a:off x="3098687" y="4400960"/>
            <a:ext cx="0" cy="2133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F3F6B227-F19A-4E24-947A-6299291049C3}"/>
              </a:ext>
            </a:extLst>
          </p:cNvPr>
          <p:cNvCxnSpPr>
            <a:cxnSpLocks/>
            <a:stCxn id="173" idx="3"/>
            <a:endCxn id="199" idx="1"/>
          </p:cNvCxnSpPr>
          <p:nvPr/>
        </p:nvCxnSpPr>
        <p:spPr>
          <a:xfrm flipV="1">
            <a:off x="6302645" y="1880685"/>
            <a:ext cx="973807" cy="304919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9" name="순서도: 데이터 58">
            <a:extLst>
              <a:ext uri="{FF2B5EF4-FFF2-40B4-BE49-F238E27FC236}">
                <a16:creationId xmlns:a16="http://schemas.microsoft.com/office/drawing/2014/main" id="{A5263344-8624-47B8-9854-F9728A912B9C}"/>
              </a:ext>
            </a:extLst>
          </p:cNvPr>
          <p:cNvSpPr/>
          <p:nvPr/>
        </p:nvSpPr>
        <p:spPr>
          <a:xfrm>
            <a:off x="2379145" y="3554779"/>
            <a:ext cx="1439084"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프로필 사진</a:t>
            </a:r>
          </a:p>
        </p:txBody>
      </p:sp>
      <p:sp>
        <p:nvSpPr>
          <p:cNvPr id="65" name="순서도: 데이터 64">
            <a:extLst>
              <a:ext uri="{FF2B5EF4-FFF2-40B4-BE49-F238E27FC236}">
                <a16:creationId xmlns:a16="http://schemas.microsoft.com/office/drawing/2014/main" id="{22A7B8BD-04EB-41D1-BB16-D2F05926AD9F}"/>
              </a:ext>
            </a:extLst>
          </p:cNvPr>
          <p:cNvSpPr/>
          <p:nvPr/>
        </p:nvSpPr>
        <p:spPr>
          <a:xfrm>
            <a:off x="2272362" y="4614350"/>
            <a:ext cx="1652649"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기존 휴대폰 번호</a:t>
            </a:r>
          </a:p>
        </p:txBody>
      </p:sp>
      <p:sp>
        <p:nvSpPr>
          <p:cNvPr id="70" name="순서도: 처리 69">
            <a:extLst>
              <a:ext uri="{FF2B5EF4-FFF2-40B4-BE49-F238E27FC236}">
                <a16:creationId xmlns:a16="http://schemas.microsoft.com/office/drawing/2014/main" id="{8879059A-FEE7-4B63-BE57-F232E23E057A}"/>
              </a:ext>
            </a:extLst>
          </p:cNvPr>
          <p:cNvSpPr/>
          <p:nvPr/>
        </p:nvSpPr>
        <p:spPr>
          <a:xfrm>
            <a:off x="2370011" y="5335223"/>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확인</a:t>
            </a:r>
          </a:p>
        </p:txBody>
      </p:sp>
      <p:cxnSp>
        <p:nvCxnSpPr>
          <p:cNvPr id="72" name="직선 화살표 연결선 71">
            <a:extLst>
              <a:ext uri="{FF2B5EF4-FFF2-40B4-BE49-F238E27FC236}">
                <a16:creationId xmlns:a16="http://schemas.microsoft.com/office/drawing/2014/main" id="{1E12A57B-B15A-4BA6-AD8E-AB8AD0691D0B}"/>
              </a:ext>
            </a:extLst>
          </p:cNvPr>
          <p:cNvCxnSpPr>
            <a:cxnSpLocks/>
            <a:stCxn id="65" idx="4"/>
            <a:endCxn id="70" idx="0"/>
          </p:cNvCxnSpPr>
          <p:nvPr/>
        </p:nvCxnSpPr>
        <p:spPr>
          <a:xfrm flipH="1">
            <a:off x="3098686" y="4955767"/>
            <a:ext cx="1" cy="37945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9D84E0FF-B1AC-4B0B-92F7-86DACD050B36}"/>
              </a:ext>
            </a:extLst>
          </p:cNvPr>
          <p:cNvCxnSpPr>
            <a:cxnSpLocks/>
            <a:stCxn id="70" idx="2"/>
            <a:endCxn id="83" idx="0"/>
          </p:cNvCxnSpPr>
          <p:nvPr/>
        </p:nvCxnSpPr>
        <p:spPr>
          <a:xfrm>
            <a:off x="3098686" y="5673921"/>
            <a:ext cx="0" cy="2615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순서도: 판단 82">
            <a:extLst>
              <a:ext uri="{FF2B5EF4-FFF2-40B4-BE49-F238E27FC236}">
                <a16:creationId xmlns:a16="http://schemas.microsoft.com/office/drawing/2014/main" id="{8EAE403A-77C9-4C2A-AAAB-B0B9612D860C}"/>
              </a:ext>
            </a:extLst>
          </p:cNvPr>
          <p:cNvSpPr/>
          <p:nvPr/>
        </p:nvSpPr>
        <p:spPr>
          <a:xfrm>
            <a:off x="1926978" y="5935486"/>
            <a:ext cx="2343416" cy="53606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selectMemberPhone</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sp>
        <p:nvSpPr>
          <p:cNvPr id="86" name="직사각형 85">
            <a:extLst>
              <a:ext uri="{FF2B5EF4-FFF2-40B4-BE49-F238E27FC236}">
                <a16:creationId xmlns:a16="http://schemas.microsoft.com/office/drawing/2014/main" id="{A1682F12-4B99-4700-8900-C79D41F892D2}"/>
              </a:ext>
            </a:extLst>
          </p:cNvPr>
          <p:cNvSpPr/>
          <p:nvPr/>
        </p:nvSpPr>
        <p:spPr>
          <a:xfrm>
            <a:off x="3801690" y="5633990"/>
            <a:ext cx="364202" cy="215444"/>
          </a:xfrm>
          <a:prstGeom prst="rect">
            <a:avLst/>
          </a:prstGeom>
        </p:spPr>
        <p:txBody>
          <a:bodyPr wrap="square">
            <a:spAutoFit/>
          </a:bodyPr>
          <a:lstStyle/>
          <a:p>
            <a:r>
              <a:rPr lang="en-US" altLang="ko-KR" sz="800" dirty="0"/>
              <a:t>ajax</a:t>
            </a:r>
            <a:endParaRPr lang="ko-KR" altLang="en-US" sz="800" dirty="0"/>
          </a:p>
        </p:txBody>
      </p:sp>
      <p:cxnSp>
        <p:nvCxnSpPr>
          <p:cNvPr id="100" name="직선 화살표 연결선 99">
            <a:extLst>
              <a:ext uri="{FF2B5EF4-FFF2-40B4-BE49-F238E27FC236}">
                <a16:creationId xmlns:a16="http://schemas.microsoft.com/office/drawing/2014/main" id="{C81B87BD-779B-4638-B07A-520617DBD2E1}"/>
              </a:ext>
            </a:extLst>
          </p:cNvPr>
          <p:cNvCxnSpPr>
            <a:cxnSpLocks/>
            <a:stCxn id="83" idx="2"/>
            <a:endCxn id="103" idx="1"/>
          </p:cNvCxnSpPr>
          <p:nvPr/>
        </p:nvCxnSpPr>
        <p:spPr>
          <a:xfrm rot="5400000" flipH="1" flipV="1">
            <a:off x="4307185" y="5006475"/>
            <a:ext cx="256578" cy="2673576"/>
          </a:xfrm>
          <a:prstGeom prst="bentConnector4">
            <a:avLst>
              <a:gd name="adj1" fmla="val -89096"/>
              <a:gd name="adj2" fmla="val 7191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3" name="순서도: 처리 102">
            <a:extLst>
              <a:ext uri="{FF2B5EF4-FFF2-40B4-BE49-F238E27FC236}">
                <a16:creationId xmlns:a16="http://schemas.microsoft.com/office/drawing/2014/main" id="{B2BF80E9-B5A9-4C16-AFFF-9C5E112B0979}"/>
              </a:ext>
            </a:extLst>
          </p:cNvPr>
          <p:cNvSpPr/>
          <p:nvPr/>
        </p:nvSpPr>
        <p:spPr>
          <a:xfrm>
            <a:off x="5772262" y="5900234"/>
            <a:ext cx="1361789"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휴대폰 번호를 </a:t>
            </a:r>
            <a:r>
              <a:rPr lang="ko-KR" altLang="en-US" sz="800" dirty="0" err="1">
                <a:solidFill>
                  <a:schemeClr val="tx1"/>
                </a:solidFill>
                <a:latin typeface="+mn-ea"/>
              </a:rPr>
              <a:t>다시확인해주세요</a:t>
            </a:r>
            <a:r>
              <a:rPr lang="en-US" altLang="ko-KR" sz="800" dirty="0">
                <a:solidFill>
                  <a:schemeClr val="tx1"/>
                </a:solidFill>
                <a:latin typeface="+mn-ea"/>
              </a:rPr>
              <a:t>."</a:t>
            </a:r>
          </a:p>
        </p:txBody>
      </p:sp>
      <p:sp>
        <p:nvSpPr>
          <p:cNvPr id="106" name="사각형: 둥근 모서리 105">
            <a:extLst>
              <a:ext uri="{FF2B5EF4-FFF2-40B4-BE49-F238E27FC236}">
                <a16:creationId xmlns:a16="http://schemas.microsoft.com/office/drawing/2014/main" id="{9D848CD0-E0C3-432E-B39A-546F8C31311E}"/>
              </a:ext>
            </a:extLst>
          </p:cNvPr>
          <p:cNvSpPr/>
          <p:nvPr/>
        </p:nvSpPr>
        <p:spPr>
          <a:xfrm>
            <a:off x="6246794" y="633051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pic>
        <p:nvPicPr>
          <p:cNvPr id="117" name="그림 116" descr="모니터, 컴퓨터이(가) 표시된 사진&#10;&#10;자동 생성된 설명">
            <a:extLst>
              <a:ext uri="{FF2B5EF4-FFF2-40B4-BE49-F238E27FC236}">
                <a16:creationId xmlns:a16="http://schemas.microsoft.com/office/drawing/2014/main" id="{67245E68-E492-4461-8800-237554D631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3018" y="1809415"/>
            <a:ext cx="439025" cy="544395"/>
          </a:xfrm>
          <a:prstGeom prst="rect">
            <a:avLst/>
          </a:prstGeom>
        </p:spPr>
      </p:pic>
      <p:sp>
        <p:nvSpPr>
          <p:cNvPr id="119" name="직사각형 118">
            <a:extLst>
              <a:ext uri="{FF2B5EF4-FFF2-40B4-BE49-F238E27FC236}">
                <a16:creationId xmlns:a16="http://schemas.microsoft.com/office/drawing/2014/main" id="{8A263105-FA1D-4C40-BB9D-D8B5D4721D6C}"/>
              </a:ext>
            </a:extLst>
          </p:cNvPr>
          <p:cNvSpPr/>
          <p:nvPr/>
        </p:nvSpPr>
        <p:spPr>
          <a:xfrm>
            <a:off x="6614387" y="2240582"/>
            <a:ext cx="941408" cy="215444"/>
          </a:xfrm>
          <a:prstGeom prst="rect">
            <a:avLst/>
          </a:prstGeom>
        </p:spPr>
        <p:txBody>
          <a:bodyPr wrap="square">
            <a:spAutoFit/>
          </a:bodyPr>
          <a:lstStyle/>
          <a:p>
            <a:r>
              <a:rPr lang="en-US" altLang="ko-KR" sz="800" dirty="0"/>
              <a:t>DG_MEMBER</a:t>
            </a:r>
            <a:endParaRPr lang="ko-KR" altLang="en-US" sz="800" dirty="0"/>
          </a:p>
        </p:txBody>
      </p:sp>
      <p:sp>
        <p:nvSpPr>
          <p:cNvPr id="120" name="순서도: 판단 119">
            <a:extLst>
              <a:ext uri="{FF2B5EF4-FFF2-40B4-BE49-F238E27FC236}">
                <a16:creationId xmlns:a16="http://schemas.microsoft.com/office/drawing/2014/main" id="{BE4A7D9C-AAFB-4006-807A-8933C3513A9E}"/>
              </a:ext>
            </a:extLst>
          </p:cNvPr>
          <p:cNvSpPr/>
          <p:nvPr/>
        </p:nvSpPr>
        <p:spPr>
          <a:xfrm>
            <a:off x="4327814" y="1536119"/>
            <a:ext cx="2133488" cy="80583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MemberPhoneCheckOk.java</a:t>
            </a:r>
          </a:p>
        </p:txBody>
      </p:sp>
      <p:sp>
        <p:nvSpPr>
          <p:cNvPr id="134" name="직사각형 133">
            <a:extLst>
              <a:ext uri="{FF2B5EF4-FFF2-40B4-BE49-F238E27FC236}">
                <a16:creationId xmlns:a16="http://schemas.microsoft.com/office/drawing/2014/main" id="{6CE844CF-6D29-470B-B8A5-F7B7381B756D}"/>
              </a:ext>
            </a:extLst>
          </p:cNvPr>
          <p:cNvSpPr/>
          <p:nvPr/>
        </p:nvSpPr>
        <p:spPr>
          <a:xfrm>
            <a:off x="1767503" y="1849296"/>
            <a:ext cx="1093873" cy="215444"/>
          </a:xfrm>
          <a:prstGeom prst="rect">
            <a:avLst/>
          </a:prstGeom>
        </p:spPr>
        <p:txBody>
          <a:bodyPr wrap="square">
            <a:spAutoFit/>
          </a:bodyPr>
          <a:lstStyle/>
          <a:p>
            <a:r>
              <a:rPr lang="en-US" altLang="ko-KR" sz="800" dirty="0"/>
              <a:t>DG_MEMBER</a:t>
            </a:r>
            <a:endParaRPr lang="ko-KR" altLang="en-US" sz="800" dirty="0"/>
          </a:p>
        </p:txBody>
      </p:sp>
      <p:sp>
        <p:nvSpPr>
          <p:cNvPr id="138" name="직사각형 137">
            <a:extLst>
              <a:ext uri="{FF2B5EF4-FFF2-40B4-BE49-F238E27FC236}">
                <a16:creationId xmlns:a16="http://schemas.microsoft.com/office/drawing/2014/main" id="{B48E3759-B9FA-471E-9FC6-520066FC9D79}"/>
              </a:ext>
            </a:extLst>
          </p:cNvPr>
          <p:cNvSpPr/>
          <p:nvPr/>
        </p:nvSpPr>
        <p:spPr>
          <a:xfrm>
            <a:off x="5707418" y="2337067"/>
            <a:ext cx="364202" cy="215444"/>
          </a:xfrm>
          <a:prstGeom prst="rect">
            <a:avLst/>
          </a:prstGeom>
        </p:spPr>
        <p:txBody>
          <a:bodyPr wrap="square">
            <a:spAutoFit/>
          </a:bodyPr>
          <a:lstStyle/>
          <a:p>
            <a:r>
              <a:rPr lang="en-US" altLang="ko-KR" sz="800" dirty="0"/>
              <a:t>YES</a:t>
            </a:r>
            <a:endParaRPr lang="ko-KR" altLang="en-US" sz="800" dirty="0"/>
          </a:p>
        </p:txBody>
      </p:sp>
      <p:cxnSp>
        <p:nvCxnSpPr>
          <p:cNvPr id="141" name="직선 화살표 연결선 140">
            <a:extLst>
              <a:ext uri="{FF2B5EF4-FFF2-40B4-BE49-F238E27FC236}">
                <a16:creationId xmlns:a16="http://schemas.microsoft.com/office/drawing/2014/main" id="{F4A13110-6477-46AA-86BF-CAD2986651AC}"/>
              </a:ext>
            </a:extLst>
          </p:cNvPr>
          <p:cNvCxnSpPr>
            <a:cxnSpLocks/>
            <a:stCxn id="120" idx="2"/>
            <a:endCxn id="147" idx="0"/>
          </p:cNvCxnSpPr>
          <p:nvPr/>
        </p:nvCxnSpPr>
        <p:spPr>
          <a:xfrm rot="16200000" flipH="1">
            <a:off x="5508292" y="2228221"/>
            <a:ext cx="326853" cy="554321"/>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7" name="순서도: 처리 146">
            <a:extLst>
              <a:ext uri="{FF2B5EF4-FFF2-40B4-BE49-F238E27FC236}">
                <a16:creationId xmlns:a16="http://schemas.microsoft.com/office/drawing/2014/main" id="{5AB4E29A-5EA2-476D-927A-D7CDE2E70A8F}"/>
              </a:ext>
            </a:extLst>
          </p:cNvPr>
          <p:cNvSpPr/>
          <p:nvPr/>
        </p:nvSpPr>
        <p:spPr>
          <a:xfrm>
            <a:off x="5436456" y="2668809"/>
            <a:ext cx="1024846"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확인되었습니다</a:t>
            </a:r>
            <a:r>
              <a:rPr lang="en-US" altLang="ko-KR" sz="800" dirty="0">
                <a:solidFill>
                  <a:schemeClr val="tx1"/>
                </a:solidFill>
                <a:latin typeface="+mn-ea"/>
              </a:rPr>
              <a:t>”</a:t>
            </a:r>
          </a:p>
        </p:txBody>
      </p:sp>
      <p:sp>
        <p:nvSpPr>
          <p:cNvPr id="148" name="사각형: 둥근 모서리 147">
            <a:extLst>
              <a:ext uri="{FF2B5EF4-FFF2-40B4-BE49-F238E27FC236}">
                <a16:creationId xmlns:a16="http://schemas.microsoft.com/office/drawing/2014/main" id="{CAC6004F-3A00-4CAD-8067-4B74B59392A5}"/>
              </a:ext>
            </a:extLst>
          </p:cNvPr>
          <p:cNvSpPr/>
          <p:nvPr/>
        </p:nvSpPr>
        <p:spPr>
          <a:xfrm>
            <a:off x="5776842" y="3082494"/>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49" name="직사각형 148">
            <a:extLst>
              <a:ext uri="{FF2B5EF4-FFF2-40B4-BE49-F238E27FC236}">
                <a16:creationId xmlns:a16="http://schemas.microsoft.com/office/drawing/2014/main" id="{3A4FCFE9-8AC9-4389-BAB5-0728701BF3ED}"/>
              </a:ext>
            </a:extLst>
          </p:cNvPr>
          <p:cNvSpPr/>
          <p:nvPr/>
        </p:nvSpPr>
        <p:spPr>
          <a:xfrm>
            <a:off x="4328243" y="2296403"/>
            <a:ext cx="364202" cy="215444"/>
          </a:xfrm>
          <a:prstGeom prst="rect">
            <a:avLst/>
          </a:prstGeom>
        </p:spPr>
        <p:txBody>
          <a:bodyPr wrap="square">
            <a:spAutoFit/>
          </a:bodyPr>
          <a:lstStyle/>
          <a:p>
            <a:r>
              <a:rPr lang="en-US" altLang="ko-KR" sz="800" dirty="0"/>
              <a:t>NO</a:t>
            </a:r>
            <a:endParaRPr lang="ko-KR" altLang="en-US" sz="800" dirty="0"/>
          </a:p>
        </p:txBody>
      </p:sp>
      <p:cxnSp>
        <p:nvCxnSpPr>
          <p:cNvPr id="151" name="직선 화살표 연결선 99">
            <a:extLst>
              <a:ext uri="{FF2B5EF4-FFF2-40B4-BE49-F238E27FC236}">
                <a16:creationId xmlns:a16="http://schemas.microsoft.com/office/drawing/2014/main" id="{6649A52A-0024-4279-ABC1-B1C0BB96A5AE}"/>
              </a:ext>
            </a:extLst>
          </p:cNvPr>
          <p:cNvCxnSpPr>
            <a:cxnSpLocks/>
            <a:stCxn id="120" idx="1"/>
            <a:endCxn id="160" idx="0"/>
          </p:cNvCxnSpPr>
          <p:nvPr/>
        </p:nvCxnSpPr>
        <p:spPr>
          <a:xfrm rot="10800000" flipH="1" flipV="1">
            <a:off x="4327813" y="1939037"/>
            <a:ext cx="398915" cy="677847"/>
          </a:xfrm>
          <a:prstGeom prst="bentConnector4">
            <a:avLst>
              <a:gd name="adj1" fmla="val -57305"/>
              <a:gd name="adj2" fmla="val 7972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0" name="순서도: 처리 159">
            <a:extLst>
              <a:ext uri="{FF2B5EF4-FFF2-40B4-BE49-F238E27FC236}">
                <a16:creationId xmlns:a16="http://schemas.microsoft.com/office/drawing/2014/main" id="{99DE78B5-3767-4678-AF1E-A1A013D37DC1}"/>
              </a:ext>
            </a:extLst>
          </p:cNvPr>
          <p:cNvSpPr/>
          <p:nvPr/>
        </p:nvSpPr>
        <p:spPr>
          <a:xfrm>
            <a:off x="4214306" y="2616885"/>
            <a:ext cx="1024846" cy="62947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기존의 휴대폰번호와 다릅니다</a:t>
            </a:r>
            <a:r>
              <a:rPr lang="en-US" altLang="ko-KR" sz="800" dirty="0">
                <a:solidFill>
                  <a:schemeClr val="tx1"/>
                </a:solidFill>
                <a:latin typeface="+mn-ea"/>
              </a:rPr>
              <a:t>."</a:t>
            </a:r>
          </a:p>
        </p:txBody>
      </p:sp>
      <p:sp>
        <p:nvSpPr>
          <p:cNvPr id="162" name="사각형: 둥근 모서리 161">
            <a:extLst>
              <a:ext uri="{FF2B5EF4-FFF2-40B4-BE49-F238E27FC236}">
                <a16:creationId xmlns:a16="http://schemas.microsoft.com/office/drawing/2014/main" id="{D789028C-078A-478B-A13B-F05FDA47C3DD}"/>
              </a:ext>
            </a:extLst>
          </p:cNvPr>
          <p:cNvSpPr/>
          <p:nvPr/>
        </p:nvSpPr>
        <p:spPr>
          <a:xfrm>
            <a:off x="4529528" y="301980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63" name="순서도: 데이터 162">
            <a:extLst>
              <a:ext uri="{FF2B5EF4-FFF2-40B4-BE49-F238E27FC236}">
                <a16:creationId xmlns:a16="http://schemas.microsoft.com/office/drawing/2014/main" id="{9375C383-9E9E-4FD4-8251-B96A2CDC4081}"/>
              </a:ext>
            </a:extLst>
          </p:cNvPr>
          <p:cNvSpPr/>
          <p:nvPr/>
        </p:nvSpPr>
        <p:spPr>
          <a:xfrm>
            <a:off x="4661156" y="3501763"/>
            <a:ext cx="1652649" cy="341417"/>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새 휴대폰 번호</a:t>
            </a:r>
          </a:p>
        </p:txBody>
      </p:sp>
      <p:cxnSp>
        <p:nvCxnSpPr>
          <p:cNvPr id="164" name="직선 화살표 연결선 140">
            <a:extLst>
              <a:ext uri="{FF2B5EF4-FFF2-40B4-BE49-F238E27FC236}">
                <a16:creationId xmlns:a16="http://schemas.microsoft.com/office/drawing/2014/main" id="{22A3FC43-B5E8-4FF8-93C4-25F15CB383AC}"/>
              </a:ext>
            </a:extLst>
          </p:cNvPr>
          <p:cNvCxnSpPr>
            <a:cxnSpLocks/>
            <a:endCxn id="163" idx="1"/>
          </p:cNvCxnSpPr>
          <p:nvPr/>
        </p:nvCxnSpPr>
        <p:spPr>
          <a:xfrm rot="10800000" flipV="1">
            <a:off x="5487482" y="3353459"/>
            <a:ext cx="400959" cy="148304"/>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a16="http://schemas.microsoft.com/office/drawing/2014/main" id="{64720700-FE6A-4CBE-8B90-FE4496B9B120}"/>
              </a:ext>
            </a:extLst>
          </p:cNvPr>
          <p:cNvCxnSpPr>
            <a:cxnSpLocks/>
            <a:stCxn id="163" idx="4"/>
            <a:endCxn id="170" idx="0"/>
          </p:cNvCxnSpPr>
          <p:nvPr/>
        </p:nvCxnSpPr>
        <p:spPr>
          <a:xfrm flipH="1">
            <a:off x="5487264" y="3843180"/>
            <a:ext cx="217" cy="1777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0" name="순서도: 처리 169">
            <a:extLst>
              <a:ext uri="{FF2B5EF4-FFF2-40B4-BE49-F238E27FC236}">
                <a16:creationId xmlns:a16="http://schemas.microsoft.com/office/drawing/2014/main" id="{26BA7F1D-D7F7-4BDF-9905-45BBF35C2567}"/>
              </a:ext>
            </a:extLst>
          </p:cNvPr>
          <p:cNvSpPr/>
          <p:nvPr/>
        </p:nvSpPr>
        <p:spPr>
          <a:xfrm>
            <a:off x="4837979" y="4020883"/>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전송</a:t>
            </a:r>
            <a:endParaRPr lang="en-US" altLang="ko-KR" sz="800" dirty="0">
              <a:solidFill>
                <a:schemeClr val="tx1"/>
              </a:solidFill>
            </a:endParaRPr>
          </a:p>
        </p:txBody>
      </p:sp>
      <p:sp>
        <p:nvSpPr>
          <p:cNvPr id="173" name="순서도: 판단 172">
            <a:extLst>
              <a:ext uri="{FF2B5EF4-FFF2-40B4-BE49-F238E27FC236}">
                <a16:creationId xmlns:a16="http://schemas.microsoft.com/office/drawing/2014/main" id="{D9493673-B005-428E-85B1-B02BDF58DEDA}"/>
              </a:ext>
            </a:extLst>
          </p:cNvPr>
          <p:cNvSpPr/>
          <p:nvPr/>
        </p:nvSpPr>
        <p:spPr>
          <a:xfrm>
            <a:off x="4676040" y="4752127"/>
            <a:ext cx="1626605" cy="35549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sms</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cxnSp>
        <p:nvCxnSpPr>
          <p:cNvPr id="174" name="직선 화살표 연결선 173">
            <a:extLst>
              <a:ext uri="{FF2B5EF4-FFF2-40B4-BE49-F238E27FC236}">
                <a16:creationId xmlns:a16="http://schemas.microsoft.com/office/drawing/2014/main" id="{C888782B-E3B4-47EF-828F-527BA89BBB63}"/>
              </a:ext>
            </a:extLst>
          </p:cNvPr>
          <p:cNvCxnSpPr>
            <a:cxnSpLocks/>
            <a:stCxn id="170" idx="2"/>
            <a:endCxn id="173" idx="0"/>
          </p:cNvCxnSpPr>
          <p:nvPr/>
        </p:nvCxnSpPr>
        <p:spPr>
          <a:xfrm>
            <a:off x="5487264" y="4412440"/>
            <a:ext cx="2079" cy="33968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4" name="직선 화살표 연결선 183">
            <a:extLst>
              <a:ext uri="{FF2B5EF4-FFF2-40B4-BE49-F238E27FC236}">
                <a16:creationId xmlns:a16="http://schemas.microsoft.com/office/drawing/2014/main" id="{55E8C945-9941-4428-83D1-DEBD8882732F}"/>
              </a:ext>
            </a:extLst>
          </p:cNvPr>
          <p:cNvCxnSpPr>
            <a:cxnSpLocks/>
            <a:stCxn id="173" idx="2"/>
            <a:endCxn id="189" idx="0"/>
          </p:cNvCxnSpPr>
          <p:nvPr/>
        </p:nvCxnSpPr>
        <p:spPr>
          <a:xfrm flipH="1">
            <a:off x="5487264" y="5107624"/>
            <a:ext cx="2079" cy="2228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9" name="순서도: 처리 188">
            <a:extLst>
              <a:ext uri="{FF2B5EF4-FFF2-40B4-BE49-F238E27FC236}">
                <a16:creationId xmlns:a16="http://schemas.microsoft.com/office/drawing/2014/main" id="{DDBAE75C-8E30-4197-B743-905EC438B687}"/>
              </a:ext>
            </a:extLst>
          </p:cNvPr>
          <p:cNvSpPr/>
          <p:nvPr/>
        </p:nvSpPr>
        <p:spPr>
          <a:xfrm>
            <a:off x="4819956" y="5330521"/>
            <a:ext cx="1334615" cy="53801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핸드폰 번호를 </a:t>
            </a:r>
            <a:r>
              <a:rPr lang="ko-KR" altLang="en-US" sz="800" dirty="0" err="1">
                <a:solidFill>
                  <a:schemeClr val="tx1"/>
                </a:solidFill>
                <a:latin typeface="+mn-ea"/>
              </a:rPr>
              <a:t>다시확인해주세요</a:t>
            </a:r>
            <a:r>
              <a:rPr lang="en-US" altLang="ko-KR" sz="800" dirty="0">
                <a:solidFill>
                  <a:schemeClr val="tx1"/>
                </a:solidFill>
                <a:latin typeface="+mn-ea"/>
              </a:rPr>
              <a:t>."</a:t>
            </a:r>
          </a:p>
        </p:txBody>
      </p:sp>
      <p:sp>
        <p:nvSpPr>
          <p:cNvPr id="191" name="사각형: 둥근 모서리 190">
            <a:extLst>
              <a:ext uri="{FF2B5EF4-FFF2-40B4-BE49-F238E27FC236}">
                <a16:creationId xmlns:a16="http://schemas.microsoft.com/office/drawing/2014/main" id="{7F85F255-A2EC-45F2-828E-1CD1F3E68452}"/>
              </a:ext>
            </a:extLst>
          </p:cNvPr>
          <p:cNvSpPr/>
          <p:nvPr/>
        </p:nvSpPr>
        <p:spPr>
          <a:xfrm>
            <a:off x="5256414" y="5712785"/>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sp>
        <p:nvSpPr>
          <p:cNvPr id="195" name="직사각형 194">
            <a:extLst>
              <a:ext uri="{FF2B5EF4-FFF2-40B4-BE49-F238E27FC236}">
                <a16:creationId xmlns:a16="http://schemas.microsoft.com/office/drawing/2014/main" id="{C61E7341-615F-4D74-A00E-610D92913665}"/>
              </a:ext>
            </a:extLst>
          </p:cNvPr>
          <p:cNvSpPr/>
          <p:nvPr/>
        </p:nvSpPr>
        <p:spPr>
          <a:xfrm>
            <a:off x="6222821" y="4562370"/>
            <a:ext cx="364202" cy="215444"/>
          </a:xfrm>
          <a:prstGeom prst="rect">
            <a:avLst/>
          </a:prstGeom>
        </p:spPr>
        <p:txBody>
          <a:bodyPr wrap="square">
            <a:spAutoFit/>
          </a:bodyPr>
          <a:lstStyle/>
          <a:p>
            <a:r>
              <a:rPr lang="en-US" altLang="ko-KR" sz="800" dirty="0"/>
              <a:t>YES</a:t>
            </a:r>
            <a:endParaRPr lang="ko-KR" altLang="en-US" sz="800" dirty="0"/>
          </a:p>
        </p:txBody>
      </p:sp>
      <p:sp>
        <p:nvSpPr>
          <p:cNvPr id="196" name="직사각형 195">
            <a:extLst>
              <a:ext uri="{FF2B5EF4-FFF2-40B4-BE49-F238E27FC236}">
                <a16:creationId xmlns:a16="http://schemas.microsoft.com/office/drawing/2014/main" id="{FF632913-9D21-4C76-A761-860D2BD24FF3}"/>
              </a:ext>
            </a:extLst>
          </p:cNvPr>
          <p:cNvSpPr/>
          <p:nvPr/>
        </p:nvSpPr>
        <p:spPr>
          <a:xfrm>
            <a:off x="5655490" y="5056917"/>
            <a:ext cx="364202" cy="215444"/>
          </a:xfrm>
          <a:prstGeom prst="rect">
            <a:avLst/>
          </a:prstGeom>
        </p:spPr>
        <p:txBody>
          <a:bodyPr wrap="square">
            <a:spAutoFit/>
          </a:bodyPr>
          <a:lstStyle/>
          <a:p>
            <a:r>
              <a:rPr lang="en-US" altLang="ko-KR" sz="800" dirty="0"/>
              <a:t>NO</a:t>
            </a:r>
            <a:endParaRPr lang="ko-KR" altLang="en-US" sz="800" dirty="0"/>
          </a:p>
        </p:txBody>
      </p:sp>
      <p:sp>
        <p:nvSpPr>
          <p:cNvPr id="199" name="순서도: 처리 198">
            <a:extLst>
              <a:ext uri="{FF2B5EF4-FFF2-40B4-BE49-F238E27FC236}">
                <a16:creationId xmlns:a16="http://schemas.microsoft.com/office/drawing/2014/main" id="{90B26979-038F-4887-B044-915000C85436}"/>
              </a:ext>
            </a:extLst>
          </p:cNvPr>
          <p:cNvSpPr/>
          <p:nvPr/>
        </p:nvSpPr>
        <p:spPr>
          <a:xfrm>
            <a:off x="7276452" y="1722913"/>
            <a:ext cx="1309272" cy="31554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MemberSmsAction.java</a:t>
            </a:r>
          </a:p>
        </p:txBody>
      </p:sp>
      <p:cxnSp>
        <p:nvCxnSpPr>
          <p:cNvPr id="205" name="직선 화살표 연결선 204">
            <a:extLst>
              <a:ext uri="{FF2B5EF4-FFF2-40B4-BE49-F238E27FC236}">
                <a16:creationId xmlns:a16="http://schemas.microsoft.com/office/drawing/2014/main" id="{9A146C82-1C6A-4114-BFB0-56F33C928054}"/>
              </a:ext>
            </a:extLst>
          </p:cNvPr>
          <p:cNvCxnSpPr>
            <a:cxnSpLocks/>
            <a:stCxn id="199" idx="2"/>
            <a:endCxn id="215" idx="0"/>
          </p:cNvCxnSpPr>
          <p:nvPr/>
        </p:nvCxnSpPr>
        <p:spPr>
          <a:xfrm>
            <a:off x="7931088" y="2038456"/>
            <a:ext cx="37" cy="24893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5" name="순서도: 판단 214">
            <a:extLst>
              <a:ext uri="{FF2B5EF4-FFF2-40B4-BE49-F238E27FC236}">
                <a16:creationId xmlns:a16="http://schemas.microsoft.com/office/drawing/2014/main" id="{236018FB-7778-48E9-9BC1-A0A4A4A5E4DD}"/>
              </a:ext>
            </a:extLst>
          </p:cNvPr>
          <p:cNvSpPr/>
          <p:nvPr/>
        </p:nvSpPr>
        <p:spPr>
          <a:xfrm>
            <a:off x="7185014" y="2287387"/>
            <a:ext cx="1492221" cy="35549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MemberDAO.sms</a:t>
            </a:r>
            <a:r>
              <a:rPr lang="en-US" altLang="ko-KR" sz="800" dirty="0">
                <a:solidFill>
                  <a:schemeClr val="tx1"/>
                </a:solidFill>
                <a:latin typeface="+mn-ea"/>
              </a:rPr>
              <a:t>()</a:t>
            </a:r>
          </a:p>
        </p:txBody>
      </p:sp>
      <p:sp>
        <p:nvSpPr>
          <p:cNvPr id="221" name="직사각형 220">
            <a:extLst>
              <a:ext uri="{FF2B5EF4-FFF2-40B4-BE49-F238E27FC236}">
                <a16:creationId xmlns:a16="http://schemas.microsoft.com/office/drawing/2014/main" id="{BEA3B53C-BF80-43AE-A52E-66C3E73E3DBC}"/>
              </a:ext>
            </a:extLst>
          </p:cNvPr>
          <p:cNvSpPr/>
          <p:nvPr/>
        </p:nvSpPr>
        <p:spPr>
          <a:xfrm>
            <a:off x="7544532" y="2679645"/>
            <a:ext cx="364202" cy="215444"/>
          </a:xfrm>
          <a:prstGeom prst="rect">
            <a:avLst/>
          </a:prstGeom>
        </p:spPr>
        <p:txBody>
          <a:bodyPr wrap="square">
            <a:spAutoFit/>
          </a:bodyPr>
          <a:lstStyle/>
          <a:p>
            <a:r>
              <a:rPr lang="en-US" altLang="ko-KR" sz="800" dirty="0"/>
              <a:t>YES</a:t>
            </a:r>
            <a:endParaRPr lang="ko-KR" altLang="en-US" sz="800" dirty="0"/>
          </a:p>
        </p:txBody>
      </p:sp>
      <p:sp>
        <p:nvSpPr>
          <p:cNvPr id="222" name="직사각형 221">
            <a:extLst>
              <a:ext uri="{FF2B5EF4-FFF2-40B4-BE49-F238E27FC236}">
                <a16:creationId xmlns:a16="http://schemas.microsoft.com/office/drawing/2014/main" id="{C42D3779-59A9-421D-A6A0-8A6B20666BD7}"/>
              </a:ext>
            </a:extLst>
          </p:cNvPr>
          <p:cNvSpPr/>
          <p:nvPr/>
        </p:nvSpPr>
        <p:spPr>
          <a:xfrm>
            <a:off x="8479657" y="2158446"/>
            <a:ext cx="364202" cy="215444"/>
          </a:xfrm>
          <a:prstGeom prst="rect">
            <a:avLst/>
          </a:prstGeom>
        </p:spPr>
        <p:txBody>
          <a:bodyPr wrap="square">
            <a:spAutoFit/>
          </a:bodyPr>
          <a:lstStyle/>
          <a:p>
            <a:r>
              <a:rPr lang="en-US" altLang="ko-KR" sz="800" dirty="0"/>
              <a:t>NO</a:t>
            </a:r>
            <a:endParaRPr lang="ko-KR" altLang="en-US" sz="800" dirty="0"/>
          </a:p>
        </p:txBody>
      </p:sp>
      <p:cxnSp>
        <p:nvCxnSpPr>
          <p:cNvPr id="223" name="직선 화살표 연결선 222">
            <a:extLst>
              <a:ext uri="{FF2B5EF4-FFF2-40B4-BE49-F238E27FC236}">
                <a16:creationId xmlns:a16="http://schemas.microsoft.com/office/drawing/2014/main" id="{442982FE-5761-4C76-9CFD-4CC87880A09D}"/>
              </a:ext>
            </a:extLst>
          </p:cNvPr>
          <p:cNvCxnSpPr>
            <a:cxnSpLocks/>
            <a:stCxn id="215" idx="3"/>
            <a:endCxn id="227" idx="1"/>
          </p:cNvCxnSpPr>
          <p:nvPr/>
        </p:nvCxnSpPr>
        <p:spPr>
          <a:xfrm flipV="1">
            <a:off x="8677235" y="1759393"/>
            <a:ext cx="409898" cy="705743"/>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처리 226">
            <a:extLst>
              <a:ext uri="{FF2B5EF4-FFF2-40B4-BE49-F238E27FC236}">
                <a16:creationId xmlns:a16="http://schemas.microsoft.com/office/drawing/2014/main" id="{4A666CA1-D811-4BD8-BAEF-D836763F2AD1}"/>
              </a:ext>
            </a:extLst>
          </p:cNvPr>
          <p:cNvSpPr/>
          <p:nvPr/>
        </p:nvSpPr>
        <p:spPr>
          <a:xfrm>
            <a:off x="9087133" y="1536120"/>
            <a:ext cx="1011830" cy="44654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en-US" altLang="ko-KR" sz="800" dirty="0" err="1">
                <a:solidFill>
                  <a:schemeClr val="tx1"/>
                </a:solidFill>
                <a:latin typeface="+mn-ea"/>
              </a:rPr>
              <a:t>sms</a:t>
            </a:r>
            <a:r>
              <a:rPr lang="ko-KR" altLang="en-US" sz="800" dirty="0">
                <a:solidFill>
                  <a:schemeClr val="tx1"/>
                </a:solidFill>
                <a:latin typeface="+mn-ea"/>
              </a:rPr>
              <a:t>오류</a:t>
            </a:r>
            <a:r>
              <a:rPr lang="en-US" altLang="ko-KR" sz="800" dirty="0">
                <a:solidFill>
                  <a:schemeClr val="tx1"/>
                </a:solidFill>
                <a:latin typeface="+mn-ea"/>
              </a:rPr>
              <a:t>"</a:t>
            </a:r>
          </a:p>
        </p:txBody>
      </p:sp>
      <p:sp>
        <p:nvSpPr>
          <p:cNvPr id="229" name="사각형: 둥근 모서리 228">
            <a:extLst>
              <a:ext uri="{FF2B5EF4-FFF2-40B4-BE49-F238E27FC236}">
                <a16:creationId xmlns:a16="http://schemas.microsoft.com/office/drawing/2014/main" id="{85F04044-5F4D-407E-B2F8-822C5682995B}"/>
              </a:ext>
            </a:extLst>
          </p:cNvPr>
          <p:cNvSpPr/>
          <p:nvPr/>
        </p:nvSpPr>
        <p:spPr>
          <a:xfrm>
            <a:off x="9382670" y="181145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37" name="직선 화살표 연결선 236">
            <a:extLst>
              <a:ext uri="{FF2B5EF4-FFF2-40B4-BE49-F238E27FC236}">
                <a16:creationId xmlns:a16="http://schemas.microsoft.com/office/drawing/2014/main" id="{DB0C0F85-9466-43E5-9F90-C37E412FD250}"/>
              </a:ext>
            </a:extLst>
          </p:cNvPr>
          <p:cNvCxnSpPr>
            <a:cxnSpLocks/>
            <a:stCxn id="215" idx="2"/>
            <a:endCxn id="240" idx="0"/>
          </p:cNvCxnSpPr>
          <p:nvPr/>
        </p:nvCxnSpPr>
        <p:spPr>
          <a:xfrm flipH="1">
            <a:off x="7926627" y="2642884"/>
            <a:ext cx="4498" cy="34066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0" name="순서도: 처리 239">
            <a:extLst>
              <a:ext uri="{FF2B5EF4-FFF2-40B4-BE49-F238E27FC236}">
                <a16:creationId xmlns:a16="http://schemas.microsoft.com/office/drawing/2014/main" id="{60C2CAA0-CB34-4740-BAF9-232D075D3DFE}"/>
              </a:ext>
            </a:extLst>
          </p:cNvPr>
          <p:cNvSpPr/>
          <p:nvPr/>
        </p:nvSpPr>
        <p:spPr>
          <a:xfrm>
            <a:off x="7437491" y="2983548"/>
            <a:ext cx="978272" cy="42028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성공</a:t>
            </a:r>
            <a:r>
              <a:rPr lang="en-US" altLang="ko-KR" sz="800" dirty="0">
                <a:solidFill>
                  <a:schemeClr val="tx1"/>
                </a:solidFill>
                <a:latin typeface="+mn-ea"/>
              </a:rPr>
              <a:t>”</a:t>
            </a:r>
          </a:p>
        </p:txBody>
      </p:sp>
      <p:sp>
        <p:nvSpPr>
          <p:cNvPr id="243" name="사각형: 둥근 모서리 242">
            <a:extLst>
              <a:ext uri="{FF2B5EF4-FFF2-40B4-BE49-F238E27FC236}">
                <a16:creationId xmlns:a16="http://schemas.microsoft.com/office/drawing/2014/main" id="{ABD6CB8D-1BCF-4028-997E-302A25CB88D5}"/>
              </a:ext>
            </a:extLst>
          </p:cNvPr>
          <p:cNvSpPr/>
          <p:nvPr/>
        </p:nvSpPr>
        <p:spPr>
          <a:xfrm>
            <a:off x="7759656" y="323712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44" name="직선 화살표 연결선 243">
            <a:extLst>
              <a:ext uri="{FF2B5EF4-FFF2-40B4-BE49-F238E27FC236}">
                <a16:creationId xmlns:a16="http://schemas.microsoft.com/office/drawing/2014/main" id="{12B09497-5730-42C5-8964-70685FA82260}"/>
              </a:ext>
            </a:extLst>
          </p:cNvPr>
          <p:cNvCxnSpPr>
            <a:cxnSpLocks/>
            <a:stCxn id="243" idx="2"/>
            <a:endCxn id="247" idx="0"/>
          </p:cNvCxnSpPr>
          <p:nvPr/>
        </p:nvCxnSpPr>
        <p:spPr>
          <a:xfrm>
            <a:off x="7953888" y="3392876"/>
            <a:ext cx="6808" cy="3711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7" name="순서도: 처리 246">
            <a:extLst>
              <a:ext uri="{FF2B5EF4-FFF2-40B4-BE49-F238E27FC236}">
                <a16:creationId xmlns:a16="http://schemas.microsoft.com/office/drawing/2014/main" id="{4178C279-E4EA-4EEF-89CD-833D9049F0B4}"/>
              </a:ext>
            </a:extLst>
          </p:cNvPr>
          <p:cNvSpPr/>
          <p:nvPr/>
        </p:nvSpPr>
        <p:spPr>
          <a:xfrm>
            <a:off x="7311411" y="3764055"/>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a:t>
            </a:r>
            <a:endParaRPr lang="en-US" altLang="ko-KR" sz="800" dirty="0">
              <a:solidFill>
                <a:schemeClr val="tx1"/>
              </a:solidFill>
            </a:endParaRPr>
          </a:p>
        </p:txBody>
      </p:sp>
      <p:cxnSp>
        <p:nvCxnSpPr>
          <p:cNvPr id="249" name="직선 화살표 연결선 248">
            <a:extLst>
              <a:ext uri="{FF2B5EF4-FFF2-40B4-BE49-F238E27FC236}">
                <a16:creationId xmlns:a16="http://schemas.microsoft.com/office/drawing/2014/main" id="{31DB6DE6-381F-4A86-A8B7-41BF0FB709CE}"/>
              </a:ext>
            </a:extLst>
          </p:cNvPr>
          <p:cNvCxnSpPr>
            <a:cxnSpLocks/>
            <a:stCxn id="247" idx="2"/>
            <a:endCxn id="254" idx="0"/>
          </p:cNvCxnSpPr>
          <p:nvPr/>
        </p:nvCxnSpPr>
        <p:spPr>
          <a:xfrm>
            <a:off x="7960696" y="4155612"/>
            <a:ext cx="0" cy="2697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판단 253">
            <a:extLst>
              <a:ext uri="{FF2B5EF4-FFF2-40B4-BE49-F238E27FC236}">
                <a16:creationId xmlns:a16="http://schemas.microsoft.com/office/drawing/2014/main" id="{CBD91526-03B9-4ABF-9880-2EAD3BB69D12}"/>
              </a:ext>
            </a:extLst>
          </p:cNvPr>
          <p:cNvSpPr/>
          <p:nvPr/>
        </p:nvSpPr>
        <p:spPr>
          <a:xfrm>
            <a:off x="7054555" y="4425321"/>
            <a:ext cx="1812282" cy="57297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err="1">
                <a:solidFill>
                  <a:schemeClr val="tx1"/>
                </a:solidFill>
                <a:latin typeface="+mn-ea"/>
              </a:rPr>
              <a:t>certifiedCheck</a:t>
            </a:r>
            <a:r>
              <a:rPr lang="en-US" altLang="ko-KR" sz="800" dirty="0">
                <a:solidFill>
                  <a:schemeClr val="tx1"/>
                </a:solidFill>
                <a:latin typeface="+mn-ea"/>
              </a:rPr>
              <a:t>()</a:t>
            </a:r>
          </a:p>
          <a:p>
            <a:pPr algn="ctr">
              <a:lnSpc>
                <a:spcPct val="90000"/>
              </a:lnSpc>
            </a:pPr>
            <a:endParaRPr lang="en-US" altLang="ko-KR" sz="800" dirty="0">
              <a:solidFill>
                <a:schemeClr val="tx1"/>
              </a:solidFill>
              <a:latin typeface="+mn-ea"/>
            </a:endParaRPr>
          </a:p>
        </p:txBody>
      </p:sp>
      <p:cxnSp>
        <p:nvCxnSpPr>
          <p:cNvPr id="261" name="직선 화살표 연결선 260">
            <a:extLst>
              <a:ext uri="{FF2B5EF4-FFF2-40B4-BE49-F238E27FC236}">
                <a16:creationId xmlns:a16="http://schemas.microsoft.com/office/drawing/2014/main" id="{AE9221C0-DD7B-4F98-862E-2B89EA5E4B09}"/>
              </a:ext>
            </a:extLst>
          </p:cNvPr>
          <p:cNvCxnSpPr>
            <a:cxnSpLocks/>
            <a:stCxn id="254" idx="2"/>
            <a:endCxn id="267" idx="0"/>
          </p:cNvCxnSpPr>
          <p:nvPr/>
        </p:nvCxnSpPr>
        <p:spPr>
          <a:xfrm>
            <a:off x="7960696" y="4998299"/>
            <a:ext cx="0" cy="3215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66" name="직사각형 265">
            <a:extLst>
              <a:ext uri="{FF2B5EF4-FFF2-40B4-BE49-F238E27FC236}">
                <a16:creationId xmlns:a16="http://schemas.microsoft.com/office/drawing/2014/main" id="{ECB34DB1-0609-4E58-8773-D8D5F913914C}"/>
              </a:ext>
            </a:extLst>
          </p:cNvPr>
          <p:cNvSpPr/>
          <p:nvPr/>
        </p:nvSpPr>
        <p:spPr>
          <a:xfrm>
            <a:off x="7650543" y="5029959"/>
            <a:ext cx="364202" cy="215444"/>
          </a:xfrm>
          <a:prstGeom prst="rect">
            <a:avLst/>
          </a:prstGeom>
        </p:spPr>
        <p:txBody>
          <a:bodyPr wrap="square">
            <a:spAutoFit/>
          </a:bodyPr>
          <a:lstStyle/>
          <a:p>
            <a:r>
              <a:rPr lang="en-US" altLang="ko-KR" sz="800" dirty="0"/>
              <a:t>NO</a:t>
            </a:r>
            <a:endParaRPr lang="ko-KR" altLang="en-US" sz="800" dirty="0"/>
          </a:p>
        </p:txBody>
      </p:sp>
      <p:sp>
        <p:nvSpPr>
          <p:cNvPr id="267" name="순서도: 처리 266">
            <a:extLst>
              <a:ext uri="{FF2B5EF4-FFF2-40B4-BE49-F238E27FC236}">
                <a16:creationId xmlns:a16="http://schemas.microsoft.com/office/drawing/2014/main" id="{C056B9C5-F628-4386-BCE7-550071C5EF62}"/>
              </a:ext>
            </a:extLst>
          </p:cNvPr>
          <p:cNvSpPr/>
          <p:nvPr/>
        </p:nvSpPr>
        <p:spPr>
          <a:xfrm>
            <a:off x="7380908" y="5319854"/>
            <a:ext cx="1159576" cy="727316"/>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인증번호가 틀렸습니다</a:t>
            </a:r>
            <a:r>
              <a:rPr lang="en-US" altLang="ko-KR" sz="800" dirty="0">
                <a:solidFill>
                  <a:schemeClr val="tx1"/>
                </a:solidFill>
                <a:latin typeface="+mn-ea"/>
              </a:rPr>
              <a:t>."</a:t>
            </a:r>
          </a:p>
        </p:txBody>
      </p:sp>
      <p:sp>
        <p:nvSpPr>
          <p:cNvPr id="268" name="사각형: 둥근 모서리 267">
            <a:extLst>
              <a:ext uri="{FF2B5EF4-FFF2-40B4-BE49-F238E27FC236}">
                <a16:creationId xmlns:a16="http://schemas.microsoft.com/office/drawing/2014/main" id="{ADE2F4A3-2C80-40CA-AE3F-A46BFED3368C}"/>
              </a:ext>
            </a:extLst>
          </p:cNvPr>
          <p:cNvSpPr/>
          <p:nvPr/>
        </p:nvSpPr>
        <p:spPr>
          <a:xfrm>
            <a:off x="7759656" y="5857609"/>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72" name="직선 화살표 연결선 271">
            <a:extLst>
              <a:ext uri="{FF2B5EF4-FFF2-40B4-BE49-F238E27FC236}">
                <a16:creationId xmlns:a16="http://schemas.microsoft.com/office/drawing/2014/main" id="{7E74E35E-23AD-408E-970C-6E83DED68904}"/>
              </a:ext>
            </a:extLst>
          </p:cNvPr>
          <p:cNvCxnSpPr>
            <a:cxnSpLocks/>
            <a:stCxn id="254" idx="3"/>
            <a:endCxn id="275" idx="1"/>
          </p:cNvCxnSpPr>
          <p:nvPr/>
        </p:nvCxnSpPr>
        <p:spPr>
          <a:xfrm flipV="1">
            <a:off x="8866837" y="2357836"/>
            <a:ext cx="433815" cy="235397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75" name="순서도: 처리 274">
            <a:extLst>
              <a:ext uri="{FF2B5EF4-FFF2-40B4-BE49-F238E27FC236}">
                <a16:creationId xmlns:a16="http://schemas.microsoft.com/office/drawing/2014/main" id="{4B8AEC62-6956-479F-B5DF-B4376E794290}"/>
              </a:ext>
            </a:extLst>
          </p:cNvPr>
          <p:cNvSpPr/>
          <p:nvPr/>
        </p:nvSpPr>
        <p:spPr>
          <a:xfrm>
            <a:off x="9300652" y="2036026"/>
            <a:ext cx="1088840" cy="6436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a:t>
            </a:r>
            <a:r>
              <a:rPr lang="ko-KR" altLang="en-US" sz="800" dirty="0">
                <a:solidFill>
                  <a:schemeClr val="tx1"/>
                </a:solidFill>
                <a:latin typeface="+mn-ea"/>
              </a:rPr>
              <a:t>인증되었습니다</a:t>
            </a:r>
            <a:r>
              <a:rPr lang="en-US" altLang="ko-KR" sz="800" dirty="0">
                <a:solidFill>
                  <a:schemeClr val="tx1"/>
                </a:solidFill>
                <a:latin typeface="+mn-ea"/>
              </a:rPr>
              <a:t>.”</a:t>
            </a:r>
          </a:p>
        </p:txBody>
      </p:sp>
      <p:sp>
        <p:nvSpPr>
          <p:cNvPr id="277" name="사각형: 둥근 모서리 276">
            <a:extLst>
              <a:ext uri="{FF2B5EF4-FFF2-40B4-BE49-F238E27FC236}">
                <a16:creationId xmlns:a16="http://schemas.microsoft.com/office/drawing/2014/main" id="{7609D2D2-214A-4EDD-9066-947F33174017}"/>
              </a:ext>
            </a:extLst>
          </p:cNvPr>
          <p:cNvSpPr/>
          <p:nvPr/>
        </p:nvSpPr>
        <p:spPr>
          <a:xfrm>
            <a:off x="9634381" y="246168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확인</a:t>
            </a:r>
          </a:p>
        </p:txBody>
      </p:sp>
      <p:cxnSp>
        <p:nvCxnSpPr>
          <p:cNvPr id="278" name="직선 화살표 연결선 277">
            <a:extLst>
              <a:ext uri="{FF2B5EF4-FFF2-40B4-BE49-F238E27FC236}">
                <a16:creationId xmlns:a16="http://schemas.microsoft.com/office/drawing/2014/main" id="{8D7E3753-782C-49EA-AD2F-E12589EC4C86}"/>
              </a:ext>
            </a:extLst>
          </p:cNvPr>
          <p:cNvCxnSpPr>
            <a:cxnSpLocks/>
            <a:stCxn id="275" idx="2"/>
            <a:endCxn id="281" idx="0"/>
          </p:cNvCxnSpPr>
          <p:nvPr/>
        </p:nvCxnSpPr>
        <p:spPr>
          <a:xfrm flipH="1">
            <a:off x="9843742" y="2679645"/>
            <a:ext cx="1330" cy="1353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81" name="순서도: 처리 280">
            <a:extLst>
              <a:ext uri="{FF2B5EF4-FFF2-40B4-BE49-F238E27FC236}">
                <a16:creationId xmlns:a16="http://schemas.microsoft.com/office/drawing/2014/main" id="{71F465D5-833D-484E-8D4F-908D6E8CDE1A}"/>
              </a:ext>
            </a:extLst>
          </p:cNvPr>
          <p:cNvSpPr/>
          <p:nvPr/>
        </p:nvSpPr>
        <p:spPr>
          <a:xfrm>
            <a:off x="9194457" y="2815042"/>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수정</a:t>
            </a:r>
            <a:endParaRPr lang="en-US" altLang="ko-KR" sz="800" dirty="0">
              <a:solidFill>
                <a:schemeClr val="tx1"/>
              </a:solidFill>
            </a:endParaRPr>
          </a:p>
        </p:txBody>
      </p:sp>
      <p:cxnSp>
        <p:nvCxnSpPr>
          <p:cNvPr id="284" name="직선 화살표 연결선 283">
            <a:extLst>
              <a:ext uri="{FF2B5EF4-FFF2-40B4-BE49-F238E27FC236}">
                <a16:creationId xmlns:a16="http://schemas.microsoft.com/office/drawing/2014/main" id="{B94D8508-55FE-407C-8BE6-24FDF25D01F3}"/>
              </a:ext>
            </a:extLst>
          </p:cNvPr>
          <p:cNvCxnSpPr>
            <a:cxnSpLocks/>
            <a:stCxn id="281" idx="2"/>
            <a:endCxn id="292" idx="0"/>
          </p:cNvCxnSpPr>
          <p:nvPr/>
        </p:nvCxnSpPr>
        <p:spPr>
          <a:xfrm>
            <a:off x="9843742" y="3206599"/>
            <a:ext cx="745" cy="1353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92" name="순서도: 처리 291">
            <a:extLst>
              <a:ext uri="{FF2B5EF4-FFF2-40B4-BE49-F238E27FC236}">
                <a16:creationId xmlns:a16="http://schemas.microsoft.com/office/drawing/2014/main" id="{7A2CA4DB-5176-4D44-911E-B76F1A9A70AF}"/>
              </a:ext>
            </a:extLst>
          </p:cNvPr>
          <p:cNvSpPr/>
          <p:nvPr/>
        </p:nvSpPr>
        <p:spPr>
          <a:xfrm>
            <a:off x="9323630" y="3341996"/>
            <a:ext cx="1041714" cy="2046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Submit()</a:t>
            </a:r>
          </a:p>
        </p:txBody>
      </p:sp>
      <p:cxnSp>
        <p:nvCxnSpPr>
          <p:cNvPr id="297" name="직선 화살표 연결선 296">
            <a:extLst>
              <a:ext uri="{FF2B5EF4-FFF2-40B4-BE49-F238E27FC236}">
                <a16:creationId xmlns:a16="http://schemas.microsoft.com/office/drawing/2014/main" id="{0D22A4C9-02EE-4683-855D-7A44CD8CF2FF}"/>
              </a:ext>
            </a:extLst>
          </p:cNvPr>
          <p:cNvCxnSpPr>
            <a:cxnSpLocks/>
            <a:stCxn id="292" idx="2"/>
            <a:endCxn id="300" idx="0"/>
          </p:cNvCxnSpPr>
          <p:nvPr/>
        </p:nvCxnSpPr>
        <p:spPr>
          <a:xfrm>
            <a:off x="9844487" y="3546618"/>
            <a:ext cx="585" cy="1918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0" name="순서도: 처리 299">
            <a:extLst>
              <a:ext uri="{FF2B5EF4-FFF2-40B4-BE49-F238E27FC236}">
                <a16:creationId xmlns:a16="http://schemas.microsoft.com/office/drawing/2014/main" id="{A30D0948-4827-4716-A5C9-573406C3D866}"/>
              </a:ext>
            </a:extLst>
          </p:cNvPr>
          <p:cNvSpPr/>
          <p:nvPr/>
        </p:nvSpPr>
        <p:spPr>
          <a:xfrm>
            <a:off x="9190436" y="3738424"/>
            <a:ext cx="1309272" cy="31554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MemberSmsAction.java</a:t>
            </a:r>
          </a:p>
        </p:txBody>
      </p:sp>
      <p:pic>
        <p:nvPicPr>
          <p:cNvPr id="304" name="그림 303" descr="모니터, 컴퓨터이(가) 표시된 사진&#10;&#10;자동 생성된 설명">
            <a:extLst>
              <a:ext uri="{FF2B5EF4-FFF2-40B4-BE49-F238E27FC236}">
                <a16:creationId xmlns:a16="http://schemas.microsoft.com/office/drawing/2014/main" id="{0DC9C34D-3BBF-4F26-936A-B787A56E27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2857" y="2990428"/>
            <a:ext cx="439025" cy="544395"/>
          </a:xfrm>
          <a:prstGeom prst="rect">
            <a:avLst/>
          </a:prstGeom>
        </p:spPr>
      </p:pic>
      <p:sp>
        <p:nvSpPr>
          <p:cNvPr id="305" name="직사각형 304">
            <a:extLst>
              <a:ext uri="{FF2B5EF4-FFF2-40B4-BE49-F238E27FC236}">
                <a16:creationId xmlns:a16="http://schemas.microsoft.com/office/drawing/2014/main" id="{63254E21-A326-4548-8B36-066BA1706B20}"/>
              </a:ext>
            </a:extLst>
          </p:cNvPr>
          <p:cNvSpPr/>
          <p:nvPr/>
        </p:nvSpPr>
        <p:spPr>
          <a:xfrm>
            <a:off x="10482210" y="3417964"/>
            <a:ext cx="941408" cy="215444"/>
          </a:xfrm>
          <a:prstGeom prst="rect">
            <a:avLst/>
          </a:prstGeom>
        </p:spPr>
        <p:txBody>
          <a:bodyPr wrap="square">
            <a:spAutoFit/>
          </a:bodyPr>
          <a:lstStyle/>
          <a:p>
            <a:r>
              <a:rPr lang="en-US" altLang="ko-KR" sz="800" dirty="0"/>
              <a:t>DG_MEMBER</a:t>
            </a:r>
            <a:endParaRPr lang="ko-KR" altLang="en-US" sz="800" dirty="0"/>
          </a:p>
        </p:txBody>
      </p:sp>
      <p:cxnSp>
        <p:nvCxnSpPr>
          <p:cNvPr id="310" name="직선 화살표 연결선 309">
            <a:extLst>
              <a:ext uri="{FF2B5EF4-FFF2-40B4-BE49-F238E27FC236}">
                <a16:creationId xmlns:a16="http://schemas.microsoft.com/office/drawing/2014/main" id="{D3C66EE8-4DE7-4567-8909-93718B85E003}"/>
              </a:ext>
            </a:extLst>
          </p:cNvPr>
          <p:cNvCxnSpPr>
            <a:cxnSpLocks/>
            <a:stCxn id="300" idx="2"/>
            <a:endCxn id="313" idx="0"/>
          </p:cNvCxnSpPr>
          <p:nvPr/>
        </p:nvCxnSpPr>
        <p:spPr>
          <a:xfrm>
            <a:off x="9845072" y="4053967"/>
            <a:ext cx="6117" cy="1664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3" name="순서도: 처리 312">
            <a:extLst>
              <a:ext uri="{FF2B5EF4-FFF2-40B4-BE49-F238E27FC236}">
                <a16:creationId xmlns:a16="http://schemas.microsoft.com/office/drawing/2014/main" id="{B1117C91-2B8E-4D8A-A097-1A9D1FCDDA6C}"/>
              </a:ext>
            </a:extLst>
          </p:cNvPr>
          <p:cNvSpPr/>
          <p:nvPr/>
        </p:nvSpPr>
        <p:spPr>
          <a:xfrm>
            <a:off x="9201904" y="4220378"/>
            <a:ext cx="1298570" cy="391557"/>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MemberModifyOkAction.java</a:t>
            </a:r>
          </a:p>
        </p:txBody>
      </p:sp>
      <p:pic>
        <p:nvPicPr>
          <p:cNvPr id="321" name="그림 320" descr="모니터, 컴퓨터이(가) 표시된 사진&#10;&#10;자동 생성된 설명">
            <a:extLst>
              <a:ext uri="{FF2B5EF4-FFF2-40B4-BE49-F238E27FC236}">
                <a16:creationId xmlns:a16="http://schemas.microsoft.com/office/drawing/2014/main" id="{1C3F4165-11E0-46B9-AB9F-0AA0E67D6D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5465" y="4228423"/>
            <a:ext cx="439025" cy="544395"/>
          </a:xfrm>
          <a:prstGeom prst="rect">
            <a:avLst/>
          </a:prstGeom>
        </p:spPr>
      </p:pic>
      <p:sp>
        <p:nvSpPr>
          <p:cNvPr id="322" name="직사각형 321">
            <a:extLst>
              <a:ext uri="{FF2B5EF4-FFF2-40B4-BE49-F238E27FC236}">
                <a16:creationId xmlns:a16="http://schemas.microsoft.com/office/drawing/2014/main" id="{7EF685E3-2F8C-42BC-B9B9-556CA00B8608}"/>
              </a:ext>
            </a:extLst>
          </p:cNvPr>
          <p:cNvSpPr/>
          <p:nvPr/>
        </p:nvSpPr>
        <p:spPr>
          <a:xfrm>
            <a:off x="10706821" y="4672329"/>
            <a:ext cx="941408" cy="215444"/>
          </a:xfrm>
          <a:prstGeom prst="rect">
            <a:avLst/>
          </a:prstGeom>
        </p:spPr>
        <p:txBody>
          <a:bodyPr wrap="square">
            <a:spAutoFit/>
          </a:bodyPr>
          <a:lstStyle/>
          <a:p>
            <a:r>
              <a:rPr lang="en-US" altLang="ko-KR" sz="800" dirty="0"/>
              <a:t>DG_MEMBER</a:t>
            </a:r>
            <a:endParaRPr lang="ko-KR" altLang="en-US" sz="800" dirty="0"/>
          </a:p>
        </p:txBody>
      </p:sp>
      <p:sp>
        <p:nvSpPr>
          <p:cNvPr id="326" name="순서도: 문서 4">
            <a:extLst>
              <a:ext uri="{FF2B5EF4-FFF2-40B4-BE49-F238E27FC236}">
                <a16:creationId xmlns:a16="http://schemas.microsoft.com/office/drawing/2014/main" id="{5AB81EFD-DC3B-4EDC-88F5-F781D9D63D8F}"/>
              </a:ext>
            </a:extLst>
          </p:cNvPr>
          <p:cNvSpPr/>
          <p:nvPr/>
        </p:nvSpPr>
        <p:spPr>
          <a:xfrm>
            <a:off x="9251828" y="4777633"/>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memberModify.jsp</a:t>
            </a:r>
            <a:endParaRPr lang="en-US" altLang="ko-KR" sz="900" dirty="0">
              <a:solidFill>
                <a:schemeClr val="tx1"/>
              </a:solidFill>
              <a:latin typeface="+mn-ea"/>
            </a:endParaRPr>
          </a:p>
        </p:txBody>
      </p:sp>
      <p:cxnSp>
        <p:nvCxnSpPr>
          <p:cNvPr id="327" name="직선 화살표 연결선 326">
            <a:extLst>
              <a:ext uri="{FF2B5EF4-FFF2-40B4-BE49-F238E27FC236}">
                <a16:creationId xmlns:a16="http://schemas.microsoft.com/office/drawing/2014/main" id="{F35892B7-92D6-4789-9942-B9A1F4215723}"/>
              </a:ext>
            </a:extLst>
          </p:cNvPr>
          <p:cNvCxnSpPr>
            <a:cxnSpLocks/>
            <a:stCxn id="313" idx="2"/>
            <a:endCxn id="326" idx="0"/>
          </p:cNvCxnSpPr>
          <p:nvPr/>
        </p:nvCxnSpPr>
        <p:spPr>
          <a:xfrm>
            <a:off x="9851189" y="4611935"/>
            <a:ext cx="0" cy="1656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3" name="순서도: 수행의 시작/종료 352">
            <a:extLst>
              <a:ext uri="{FF2B5EF4-FFF2-40B4-BE49-F238E27FC236}">
                <a16:creationId xmlns:a16="http://schemas.microsoft.com/office/drawing/2014/main" id="{5ED935D2-12FB-43FA-A46C-92BEBB4E2959}"/>
              </a:ext>
            </a:extLst>
          </p:cNvPr>
          <p:cNvSpPr/>
          <p:nvPr/>
        </p:nvSpPr>
        <p:spPr>
          <a:xfrm>
            <a:off x="9591548" y="519718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비밀번호 </a:t>
            </a:r>
          </a:p>
        </p:txBody>
      </p:sp>
      <p:sp>
        <p:nvSpPr>
          <p:cNvPr id="354" name="순서도: 처리 353">
            <a:extLst>
              <a:ext uri="{FF2B5EF4-FFF2-40B4-BE49-F238E27FC236}">
                <a16:creationId xmlns:a16="http://schemas.microsoft.com/office/drawing/2014/main" id="{EA0929C9-5E61-4C3D-A1D0-7AC3D7BC8B00}"/>
              </a:ext>
            </a:extLst>
          </p:cNvPr>
          <p:cNvSpPr/>
          <p:nvPr/>
        </p:nvSpPr>
        <p:spPr>
          <a:xfrm>
            <a:off x="9366929" y="563100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a:t>
            </a:r>
            <a:r>
              <a:rPr lang="en-US" altLang="ko-KR" sz="800" dirty="0" err="1">
                <a:solidFill>
                  <a:schemeClr val="tx1"/>
                </a:solidFill>
              </a:rPr>
              <a:t>pwModify</a:t>
            </a:r>
            <a:r>
              <a:rPr lang="en-US" altLang="ko-KR" sz="800" dirty="0">
                <a:solidFill>
                  <a:schemeClr val="tx1"/>
                </a:solidFill>
              </a:rPr>
              <a:t>").click(function(){}</a:t>
            </a:r>
            <a:endParaRPr lang="ko-KR" altLang="en-US" sz="800" dirty="0">
              <a:solidFill>
                <a:schemeClr val="tx1"/>
              </a:solidFill>
            </a:endParaRPr>
          </a:p>
        </p:txBody>
      </p:sp>
      <p:cxnSp>
        <p:nvCxnSpPr>
          <p:cNvPr id="355" name="직선 화살표 연결선 354">
            <a:extLst>
              <a:ext uri="{FF2B5EF4-FFF2-40B4-BE49-F238E27FC236}">
                <a16:creationId xmlns:a16="http://schemas.microsoft.com/office/drawing/2014/main" id="{4322C11F-745A-4733-AFD6-1372994C5DB1}"/>
              </a:ext>
            </a:extLst>
          </p:cNvPr>
          <p:cNvCxnSpPr>
            <a:cxnSpLocks/>
            <a:stCxn id="354" idx="2"/>
            <a:endCxn id="356" idx="0"/>
          </p:cNvCxnSpPr>
          <p:nvPr/>
        </p:nvCxnSpPr>
        <p:spPr>
          <a:xfrm>
            <a:off x="10095604" y="5969705"/>
            <a:ext cx="0" cy="188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56" name="순서도: 문서 4">
            <a:extLst>
              <a:ext uri="{FF2B5EF4-FFF2-40B4-BE49-F238E27FC236}">
                <a16:creationId xmlns:a16="http://schemas.microsoft.com/office/drawing/2014/main" id="{B166D603-2739-496C-A758-76D5543EEFFC}"/>
              </a:ext>
            </a:extLst>
          </p:cNvPr>
          <p:cNvSpPr/>
          <p:nvPr/>
        </p:nvSpPr>
        <p:spPr>
          <a:xfrm>
            <a:off x="9496243" y="6158184"/>
            <a:ext cx="1198721" cy="258359"/>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latin typeface="+mn-ea"/>
              </a:rPr>
              <a:t>changePw.jsp</a:t>
            </a:r>
            <a:endParaRPr lang="en-US" altLang="ko-KR" sz="900" dirty="0">
              <a:solidFill>
                <a:schemeClr val="tx1"/>
              </a:solidFill>
              <a:latin typeface="+mn-ea"/>
            </a:endParaRPr>
          </a:p>
        </p:txBody>
      </p:sp>
      <p:cxnSp>
        <p:nvCxnSpPr>
          <p:cNvPr id="360" name="직선 화살표 연결선 359">
            <a:extLst>
              <a:ext uri="{FF2B5EF4-FFF2-40B4-BE49-F238E27FC236}">
                <a16:creationId xmlns:a16="http://schemas.microsoft.com/office/drawing/2014/main" id="{3593B304-499C-4BE8-BBC7-1AE7D93D259C}"/>
              </a:ext>
            </a:extLst>
          </p:cNvPr>
          <p:cNvCxnSpPr>
            <a:cxnSpLocks/>
            <a:stCxn id="353" idx="2"/>
            <a:endCxn id="354" idx="0"/>
          </p:cNvCxnSpPr>
          <p:nvPr/>
        </p:nvCxnSpPr>
        <p:spPr>
          <a:xfrm>
            <a:off x="10095604" y="5442528"/>
            <a:ext cx="0" cy="188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497C7CEC-EA5A-4235-BAEA-32BB3D9C9298}"/>
              </a:ext>
            </a:extLst>
          </p:cNvPr>
          <p:cNvCxnSpPr>
            <a:cxnSpLocks/>
          </p:cNvCxnSpPr>
          <p:nvPr/>
        </p:nvCxnSpPr>
        <p:spPr>
          <a:xfrm flipH="1" flipV="1">
            <a:off x="2395482" y="2017447"/>
            <a:ext cx="143581" cy="224943"/>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49D1D3B8-93BF-4AE7-BE82-C270E564AF7C}"/>
              </a:ext>
            </a:extLst>
          </p:cNvPr>
          <p:cNvCxnSpPr>
            <a:cxnSpLocks/>
          </p:cNvCxnSpPr>
          <p:nvPr/>
        </p:nvCxnSpPr>
        <p:spPr>
          <a:xfrm>
            <a:off x="2253148" y="2066576"/>
            <a:ext cx="164279" cy="21280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EC907374-79E3-4E61-A347-E419188528AB}"/>
              </a:ext>
            </a:extLst>
          </p:cNvPr>
          <p:cNvCxnSpPr>
            <a:cxnSpLocks/>
          </p:cNvCxnSpPr>
          <p:nvPr/>
        </p:nvCxnSpPr>
        <p:spPr>
          <a:xfrm flipH="1" flipV="1">
            <a:off x="6425437" y="2042594"/>
            <a:ext cx="323172" cy="7666"/>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07DCBB03-B6FD-4699-BF71-137487B4BFD8}"/>
              </a:ext>
            </a:extLst>
          </p:cNvPr>
          <p:cNvCxnSpPr>
            <a:cxnSpLocks/>
          </p:cNvCxnSpPr>
          <p:nvPr/>
        </p:nvCxnSpPr>
        <p:spPr>
          <a:xfrm>
            <a:off x="6435805" y="2230465"/>
            <a:ext cx="30243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236450A5-7129-48A9-80A7-3499C39A8322}"/>
              </a:ext>
            </a:extLst>
          </p:cNvPr>
          <p:cNvCxnSpPr>
            <a:cxnSpLocks/>
          </p:cNvCxnSpPr>
          <p:nvPr/>
        </p:nvCxnSpPr>
        <p:spPr>
          <a:xfrm flipH="1">
            <a:off x="10543481" y="3664339"/>
            <a:ext cx="163480" cy="228409"/>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570FF7CA-49B3-4D98-9F72-64BD39A4A2BD}"/>
              </a:ext>
            </a:extLst>
          </p:cNvPr>
          <p:cNvCxnSpPr>
            <a:cxnSpLocks/>
          </p:cNvCxnSpPr>
          <p:nvPr/>
        </p:nvCxnSpPr>
        <p:spPr>
          <a:xfrm flipV="1">
            <a:off x="10665948" y="3676585"/>
            <a:ext cx="169571" cy="24894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AA78A63B-709D-4806-AC02-A95C5CD5B2F8}"/>
              </a:ext>
            </a:extLst>
          </p:cNvPr>
          <p:cNvCxnSpPr>
            <a:cxnSpLocks/>
          </p:cNvCxnSpPr>
          <p:nvPr/>
        </p:nvCxnSpPr>
        <p:spPr>
          <a:xfrm flipH="1">
            <a:off x="10548691" y="4400960"/>
            <a:ext cx="277809"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F385F9FF-8C19-474E-9E7C-2F356F6CB748}"/>
              </a:ext>
            </a:extLst>
          </p:cNvPr>
          <p:cNvCxnSpPr>
            <a:cxnSpLocks/>
          </p:cNvCxnSpPr>
          <p:nvPr/>
        </p:nvCxnSpPr>
        <p:spPr>
          <a:xfrm flipV="1">
            <a:off x="10594990" y="4514251"/>
            <a:ext cx="290475" cy="629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01" name="직사각형 100">
            <a:extLst>
              <a:ext uri="{FF2B5EF4-FFF2-40B4-BE49-F238E27FC236}">
                <a16:creationId xmlns:a16="http://schemas.microsoft.com/office/drawing/2014/main" id="{F7BDCD8E-966C-4889-9302-E48BC976465C}"/>
              </a:ext>
            </a:extLst>
          </p:cNvPr>
          <p:cNvSpPr/>
          <p:nvPr/>
        </p:nvSpPr>
        <p:spPr>
          <a:xfrm>
            <a:off x="1827871" y="5696981"/>
            <a:ext cx="1556017" cy="215444"/>
          </a:xfrm>
          <a:prstGeom prst="rect">
            <a:avLst/>
          </a:prstGeom>
        </p:spPr>
        <p:txBody>
          <a:bodyPr wrap="square">
            <a:spAutoFit/>
          </a:bodyPr>
          <a:lstStyle/>
          <a:p>
            <a:r>
              <a:rPr lang="en-US" altLang="ko-KR" sz="800" dirty="0" err="1"/>
              <a:t>memberPhoneNumber</a:t>
            </a:r>
            <a:endParaRPr lang="ko-KR" altLang="en-US" sz="800" dirty="0"/>
          </a:p>
        </p:txBody>
      </p:sp>
      <p:sp>
        <p:nvSpPr>
          <p:cNvPr id="102" name="직사각형 101">
            <a:extLst>
              <a:ext uri="{FF2B5EF4-FFF2-40B4-BE49-F238E27FC236}">
                <a16:creationId xmlns:a16="http://schemas.microsoft.com/office/drawing/2014/main" id="{423DDC4C-6B18-49F8-B76A-0A6ED50EF5CC}"/>
              </a:ext>
            </a:extLst>
          </p:cNvPr>
          <p:cNvSpPr/>
          <p:nvPr/>
        </p:nvSpPr>
        <p:spPr>
          <a:xfrm>
            <a:off x="4132963" y="4495022"/>
            <a:ext cx="1778917" cy="215444"/>
          </a:xfrm>
          <a:prstGeom prst="rect">
            <a:avLst/>
          </a:prstGeom>
        </p:spPr>
        <p:txBody>
          <a:bodyPr wrap="square">
            <a:spAutoFit/>
          </a:bodyPr>
          <a:lstStyle/>
          <a:p>
            <a:r>
              <a:rPr lang="en-US" altLang="ko-KR" sz="800" dirty="0" err="1"/>
              <a:t>memberNewPhoneNumber</a:t>
            </a:r>
            <a:endParaRPr lang="ko-KR" altLang="en-US" sz="800" dirty="0"/>
          </a:p>
        </p:txBody>
      </p:sp>
      <p:sp>
        <p:nvSpPr>
          <p:cNvPr id="109" name="직사각형 108">
            <a:extLst>
              <a:ext uri="{FF2B5EF4-FFF2-40B4-BE49-F238E27FC236}">
                <a16:creationId xmlns:a16="http://schemas.microsoft.com/office/drawing/2014/main" id="{B2A39D6D-B4CA-4112-8B2A-83C6DC0F5709}"/>
              </a:ext>
            </a:extLst>
          </p:cNvPr>
          <p:cNvSpPr/>
          <p:nvPr/>
        </p:nvSpPr>
        <p:spPr>
          <a:xfrm>
            <a:off x="6690485" y="4194029"/>
            <a:ext cx="1446612" cy="215444"/>
          </a:xfrm>
          <a:prstGeom prst="rect">
            <a:avLst/>
          </a:prstGeom>
        </p:spPr>
        <p:txBody>
          <a:bodyPr wrap="square">
            <a:spAutoFit/>
          </a:bodyPr>
          <a:lstStyle/>
          <a:p>
            <a:r>
              <a:rPr lang="en-US" altLang="ko-KR" sz="800" dirty="0" err="1"/>
              <a:t>memberPhoneNumberOk</a:t>
            </a:r>
            <a:endParaRPr lang="ko-KR" altLang="en-US" sz="800" dirty="0"/>
          </a:p>
        </p:txBody>
      </p:sp>
      <p:sp>
        <p:nvSpPr>
          <p:cNvPr id="110" name="직사각형 109">
            <a:extLst>
              <a:ext uri="{FF2B5EF4-FFF2-40B4-BE49-F238E27FC236}">
                <a16:creationId xmlns:a16="http://schemas.microsoft.com/office/drawing/2014/main" id="{5C333D4E-B45F-4C52-96F8-1230D0F90F20}"/>
              </a:ext>
            </a:extLst>
          </p:cNvPr>
          <p:cNvSpPr/>
          <p:nvPr/>
        </p:nvSpPr>
        <p:spPr>
          <a:xfrm>
            <a:off x="8608701" y="4371511"/>
            <a:ext cx="364202" cy="215444"/>
          </a:xfrm>
          <a:prstGeom prst="rect">
            <a:avLst/>
          </a:prstGeom>
        </p:spPr>
        <p:txBody>
          <a:bodyPr wrap="square">
            <a:spAutoFit/>
          </a:bodyPr>
          <a:lstStyle/>
          <a:p>
            <a:r>
              <a:rPr lang="en-US" altLang="ko-KR" sz="800" dirty="0"/>
              <a:t>YES</a:t>
            </a:r>
            <a:endParaRPr lang="ko-KR" altLang="en-US" sz="800" dirty="0"/>
          </a:p>
        </p:txBody>
      </p:sp>
    </p:spTree>
    <p:extLst>
      <p:ext uri="{BB962C8B-B14F-4D97-AF65-F5344CB8AC3E}">
        <p14:creationId xmlns:p14="http://schemas.microsoft.com/office/powerpoint/2010/main" val="364572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3365" y="260648"/>
            <a:ext cx="11425269" cy="611352"/>
          </a:xfrm>
        </p:spPr>
        <p:txBody>
          <a:bodyPr/>
          <a:lstStyle/>
          <a:p>
            <a:r>
              <a:rPr lang="en-US" altLang="ko-KR" dirty="0"/>
              <a:t>User flow :</a:t>
            </a:r>
            <a:r>
              <a:rPr lang="ko-KR" altLang="en-US" dirty="0"/>
              <a:t>회원 회원가입</a:t>
            </a:r>
          </a:p>
        </p:txBody>
      </p:sp>
      <p:graphicFrame>
        <p:nvGraphicFramePr>
          <p:cNvPr id="299" name="표 298">
            <a:extLst>
              <a:ext uri="{FF2B5EF4-FFF2-40B4-BE49-F238E27FC236}">
                <a16:creationId xmlns:a16="http://schemas.microsoft.com/office/drawing/2014/main" id="{8B87A678-AF99-4807-A120-CB661ED337F4}"/>
              </a:ext>
            </a:extLst>
          </p:cNvPr>
          <p:cNvGraphicFramePr>
            <a:graphicFrameLocks noGrp="1"/>
          </p:cNvGraphicFramePr>
          <p:nvPr/>
        </p:nvGraphicFramePr>
        <p:xfrm>
          <a:off x="479376" y="1021861"/>
          <a:ext cx="10657183" cy="576245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val="554055183"/>
                    </a:ext>
                  </a:extLst>
                </a:gridCol>
                <a:gridCol w="9408596">
                  <a:extLst>
                    <a:ext uri="{9D8B030D-6E8A-4147-A177-3AD203B41FA5}">
                      <a16:colId xmlns:a16="http://schemas.microsoft.com/office/drawing/2014/main" val="20000"/>
                    </a:ext>
                  </a:extLst>
                </a:gridCol>
              </a:tblGrid>
              <a:tr h="433860">
                <a:tc rowSpan="2">
                  <a:txBody>
                    <a:bodyPr/>
                    <a:lstStyle/>
                    <a:p>
                      <a:pPr algn="ctr" latinLnBrk="1"/>
                      <a:r>
                        <a:rPr lang="en-US" altLang="ko-KR" sz="1000" b="1" dirty="0" err="1">
                          <a:solidFill>
                            <a:schemeClr val="tx1"/>
                          </a:solidFill>
                        </a:rPr>
                        <a:t>MemberJoin</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회원 회원가입하기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00" name="순서도: 문서 299"/>
          <p:cNvSpPr/>
          <p:nvPr/>
        </p:nvSpPr>
        <p:spPr>
          <a:xfrm>
            <a:off x="2460988" y="150084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memberJoin.jsp</a:t>
            </a:r>
            <a:endParaRPr lang="ko-KR" altLang="en-US" sz="800" dirty="0">
              <a:solidFill>
                <a:schemeClr val="tx1"/>
              </a:solidFill>
            </a:endParaRPr>
          </a:p>
        </p:txBody>
      </p:sp>
      <p:cxnSp>
        <p:nvCxnSpPr>
          <p:cNvPr id="301" name="직선 화살표 연결선 300">
            <a:extLst>
              <a:ext uri="{FF2B5EF4-FFF2-40B4-BE49-F238E27FC236}">
                <a16:creationId xmlns:a16="http://schemas.microsoft.com/office/drawing/2014/main" id="{3EDA3593-F331-4B43-B8B1-68EE7CADE1D7}"/>
              </a:ext>
            </a:extLst>
          </p:cNvPr>
          <p:cNvCxnSpPr>
            <a:stCxn id="300" idx="2"/>
            <a:endCxn id="302" idx="0"/>
          </p:cNvCxnSpPr>
          <p:nvPr/>
        </p:nvCxnSpPr>
        <p:spPr>
          <a:xfrm>
            <a:off x="3153659" y="1809310"/>
            <a:ext cx="0" cy="1936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2" name="평행 사변형 301"/>
          <p:cNvSpPr/>
          <p:nvPr/>
        </p:nvSpPr>
        <p:spPr>
          <a:xfrm>
            <a:off x="2424984" y="2003008"/>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memberId</a:t>
            </a:r>
            <a:endParaRPr lang="en-US" altLang="ko-KR" sz="800" dirty="0">
              <a:solidFill>
                <a:schemeClr val="tx1"/>
              </a:solidFill>
            </a:endParaRPr>
          </a:p>
        </p:txBody>
      </p:sp>
      <p:sp>
        <p:nvSpPr>
          <p:cNvPr id="303" name="평행 사변형 302"/>
          <p:cNvSpPr/>
          <p:nvPr/>
        </p:nvSpPr>
        <p:spPr>
          <a:xfrm>
            <a:off x="2424984" y="3179514"/>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memberPw</a:t>
            </a:r>
            <a:endParaRPr lang="en-US" altLang="ko-KR" sz="800" dirty="0">
              <a:solidFill>
                <a:schemeClr val="tx1"/>
              </a:solidFill>
            </a:endParaRPr>
          </a:p>
        </p:txBody>
      </p:sp>
      <p:sp>
        <p:nvSpPr>
          <p:cNvPr id="304" name="순서도: 처리 303">
            <a:extLst>
              <a:ext uri="{FF2B5EF4-FFF2-40B4-BE49-F238E27FC236}">
                <a16:creationId xmlns:a16="http://schemas.microsoft.com/office/drawing/2014/main" id="{B61B2F31-1FAE-4B5E-9F16-9334C3015BAC}"/>
              </a:ext>
            </a:extLst>
          </p:cNvPr>
          <p:cNvSpPr/>
          <p:nvPr/>
        </p:nvSpPr>
        <p:spPr>
          <a:xfrm>
            <a:off x="2375485" y="4810180"/>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sp>
        <p:nvSpPr>
          <p:cNvPr id="305" name="순서도: 처리 304">
            <a:extLst>
              <a:ext uri="{FF2B5EF4-FFF2-40B4-BE49-F238E27FC236}">
                <a16:creationId xmlns:a16="http://schemas.microsoft.com/office/drawing/2014/main" id="{B61B2F31-1FAE-4B5E-9F16-9334C3015BAC}"/>
              </a:ext>
            </a:extLst>
          </p:cNvPr>
          <p:cNvSpPr/>
          <p:nvPr/>
        </p:nvSpPr>
        <p:spPr>
          <a:xfrm>
            <a:off x="2375484" y="4322988"/>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306" name="순서도: 판단 305">
            <a:extLst>
              <a:ext uri="{FF2B5EF4-FFF2-40B4-BE49-F238E27FC236}">
                <a16:creationId xmlns:a16="http://schemas.microsoft.com/office/drawing/2014/main" id="{8D4F4747-9751-4A7E-9A2C-A60BC5D2D21F}"/>
              </a:ext>
            </a:extLst>
          </p:cNvPr>
          <p:cNvSpPr/>
          <p:nvPr/>
        </p:nvSpPr>
        <p:spPr>
          <a:xfrm>
            <a:off x="2213061" y="2579852"/>
            <a:ext cx="1872208"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Checkid</a:t>
            </a:r>
            <a:r>
              <a:rPr lang="en-US" altLang="ko-KR" sz="800" dirty="0">
                <a:solidFill>
                  <a:schemeClr val="tx1"/>
                </a:solidFill>
              </a:rPr>
              <a:t>()</a:t>
            </a:r>
            <a:endParaRPr lang="ko-KR" altLang="en-US" sz="800" dirty="0">
              <a:solidFill>
                <a:schemeClr val="tx1"/>
              </a:solidFill>
            </a:endParaRPr>
          </a:p>
        </p:txBody>
      </p:sp>
      <p:cxnSp>
        <p:nvCxnSpPr>
          <p:cNvPr id="307" name="직선 화살표 연결선 306">
            <a:extLst>
              <a:ext uri="{FF2B5EF4-FFF2-40B4-BE49-F238E27FC236}">
                <a16:creationId xmlns:a16="http://schemas.microsoft.com/office/drawing/2014/main" id="{3EDA3593-F331-4B43-B8B1-68EE7CADE1D7}"/>
              </a:ext>
            </a:extLst>
          </p:cNvPr>
          <p:cNvCxnSpPr>
            <a:stCxn id="302" idx="4"/>
            <a:endCxn id="306" idx="0"/>
          </p:cNvCxnSpPr>
          <p:nvPr/>
        </p:nvCxnSpPr>
        <p:spPr>
          <a:xfrm flipH="1">
            <a:off x="3149165" y="2363048"/>
            <a:ext cx="4494" cy="21680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8" name="직선 화살표 연결선 307">
            <a:extLst>
              <a:ext uri="{FF2B5EF4-FFF2-40B4-BE49-F238E27FC236}">
                <a16:creationId xmlns:a16="http://schemas.microsoft.com/office/drawing/2014/main" id="{3EDA3593-F331-4B43-B8B1-68EE7CADE1D7}"/>
              </a:ext>
            </a:extLst>
          </p:cNvPr>
          <p:cNvCxnSpPr>
            <a:stCxn id="306" idx="2"/>
            <a:endCxn id="303" idx="0"/>
          </p:cNvCxnSpPr>
          <p:nvPr/>
        </p:nvCxnSpPr>
        <p:spPr>
          <a:xfrm>
            <a:off x="3149165" y="2939892"/>
            <a:ext cx="4494" cy="2396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09" name="평행 사변형 308"/>
          <p:cNvSpPr/>
          <p:nvPr/>
        </p:nvSpPr>
        <p:spPr>
          <a:xfrm>
            <a:off x="2375485" y="3739663"/>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memberPhone</a:t>
            </a:r>
            <a:endParaRPr lang="en-US" altLang="ko-KR" sz="800" dirty="0">
              <a:solidFill>
                <a:schemeClr val="tx1"/>
              </a:solidFill>
            </a:endParaRPr>
          </a:p>
        </p:txBody>
      </p:sp>
      <p:cxnSp>
        <p:nvCxnSpPr>
          <p:cNvPr id="310" name="직선 화살표 연결선 309">
            <a:extLst>
              <a:ext uri="{FF2B5EF4-FFF2-40B4-BE49-F238E27FC236}">
                <a16:creationId xmlns:a16="http://schemas.microsoft.com/office/drawing/2014/main" id="{3EDA3593-F331-4B43-B8B1-68EE7CADE1D7}"/>
              </a:ext>
            </a:extLst>
          </p:cNvPr>
          <p:cNvCxnSpPr>
            <a:stCxn id="303" idx="4"/>
            <a:endCxn id="309" idx="1"/>
          </p:cNvCxnSpPr>
          <p:nvPr/>
        </p:nvCxnSpPr>
        <p:spPr>
          <a:xfrm flipH="1">
            <a:off x="3149165" y="3539554"/>
            <a:ext cx="4494" cy="2001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1" name="직선 화살표 연결선 310">
            <a:extLst>
              <a:ext uri="{FF2B5EF4-FFF2-40B4-BE49-F238E27FC236}">
                <a16:creationId xmlns:a16="http://schemas.microsoft.com/office/drawing/2014/main" id="{3EDA3593-F331-4B43-B8B1-68EE7CADE1D7}"/>
              </a:ext>
            </a:extLst>
          </p:cNvPr>
          <p:cNvCxnSpPr>
            <a:stCxn id="309" idx="4"/>
            <a:endCxn id="305" idx="0"/>
          </p:cNvCxnSpPr>
          <p:nvPr/>
        </p:nvCxnSpPr>
        <p:spPr>
          <a:xfrm flipH="1">
            <a:off x="3104159" y="4099703"/>
            <a:ext cx="1" cy="2232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2" name="직선 화살표 연결선 311">
            <a:extLst>
              <a:ext uri="{FF2B5EF4-FFF2-40B4-BE49-F238E27FC236}">
                <a16:creationId xmlns:a16="http://schemas.microsoft.com/office/drawing/2014/main" id="{3EDA3593-F331-4B43-B8B1-68EE7CADE1D7}"/>
              </a:ext>
            </a:extLst>
          </p:cNvPr>
          <p:cNvCxnSpPr>
            <a:stCxn id="305" idx="2"/>
            <a:endCxn id="304" idx="0"/>
          </p:cNvCxnSpPr>
          <p:nvPr/>
        </p:nvCxnSpPr>
        <p:spPr>
          <a:xfrm>
            <a:off x="3104159" y="4661686"/>
            <a:ext cx="1" cy="1484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3" name="연결선: 꺾임 29">
            <a:extLst>
              <a:ext uri="{FF2B5EF4-FFF2-40B4-BE49-F238E27FC236}">
                <a16:creationId xmlns:a16="http://schemas.microsoft.com/office/drawing/2014/main" id="{68CC8553-9013-4D75-B8C1-5DDC1C9C11E4}"/>
              </a:ext>
            </a:extLst>
          </p:cNvPr>
          <p:cNvCxnSpPr>
            <a:cxnSpLocks/>
            <a:stCxn id="306" idx="3"/>
            <a:endCxn id="302" idx="2"/>
          </p:cNvCxnSpPr>
          <p:nvPr/>
        </p:nvCxnSpPr>
        <p:spPr>
          <a:xfrm flipH="1" flipV="1">
            <a:off x="3837329" y="2183028"/>
            <a:ext cx="247940" cy="576844"/>
          </a:xfrm>
          <a:prstGeom prst="bentConnector3">
            <a:avLst>
              <a:gd name="adj1" fmla="val -922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4" name="직사각형 313">
            <a:extLst>
              <a:ext uri="{FF2B5EF4-FFF2-40B4-BE49-F238E27FC236}">
                <a16:creationId xmlns:a16="http://schemas.microsoft.com/office/drawing/2014/main" id="{0299F278-8C5E-4652-8EC5-3A31D57CAED4}"/>
              </a:ext>
            </a:extLst>
          </p:cNvPr>
          <p:cNvSpPr/>
          <p:nvPr/>
        </p:nvSpPr>
        <p:spPr>
          <a:xfrm>
            <a:off x="3888180" y="233665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15" name="직사각형 314">
            <a:extLst>
              <a:ext uri="{FF2B5EF4-FFF2-40B4-BE49-F238E27FC236}">
                <a16:creationId xmlns:a16="http://schemas.microsoft.com/office/drawing/2014/main" id="{0299F278-8C5E-4652-8EC5-3A31D57CAED4}"/>
              </a:ext>
            </a:extLst>
          </p:cNvPr>
          <p:cNvSpPr/>
          <p:nvPr/>
        </p:nvSpPr>
        <p:spPr>
          <a:xfrm>
            <a:off x="3198605" y="2951981"/>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316" name="순서도: 판단 315">
            <a:extLst>
              <a:ext uri="{FF2B5EF4-FFF2-40B4-BE49-F238E27FC236}">
                <a16:creationId xmlns:a16="http://schemas.microsoft.com/office/drawing/2014/main" id="{8D4F4747-9751-4A7E-9A2C-A60BC5D2D21F}"/>
              </a:ext>
            </a:extLst>
          </p:cNvPr>
          <p:cNvSpPr/>
          <p:nvPr/>
        </p:nvSpPr>
        <p:spPr>
          <a:xfrm>
            <a:off x="2072415" y="5334479"/>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317" name="직선 화살표 연결선 316">
            <a:extLst>
              <a:ext uri="{FF2B5EF4-FFF2-40B4-BE49-F238E27FC236}">
                <a16:creationId xmlns:a16="http://schemas.microsoft.com/office/drawing/2014/main" id="{3EDA3593-F331-4B43-B8B1-68EE7CADE1D7}"/>
              </a:ext>
            </a:extLst>
          </p:cNvPr>
          <p:cNvCxnSpPr>
            <a:stCxn id="304" idx="2"/>
            <a:endCxn id="316" idx="0"/>
          </p:cNvCxnSpPr>
          <p:nvPr/>
        </p:nvCxnSpPr>
        <p:spPr>
          <a:xfrm>
            <a:off x="3104160" y="5148878"/>
            <a:ext cx="0" cy="18560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20" name="직선 화살표 연결선 319">
            <a:extLst>
              <a:ext uri="{FF2B5EF4-FFF2-40B4-BE49-F238E27FC236}">
                <a16:creationId xmlns:a16="http://schemas.microsoft.com/office/drawing/2014/main" id="{3EDA3593-F331-4B43-B8B1-68EE7CADE1D7}"/>
              </a:ext>
            </a:extLst>
          </p:cNvPr>
          <p:cNvCxnSpPr>
            <a:stCxn id="316" idx="2"/>
            <a:endCxn id="321" idx="1"/>
          </p:cNvCxnSpPr>
          <p:nvPr/>
        </p:nvCxnSpPr>
        <p:spPr>
          <a:xfrm>
            <a:off x="3104160" y="5694519"/>
            <a:ext cx="0" cy="22522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1" name="평행 사변형 320"/>
          <p:cNvSpPr/>
          <p:nvPr/>
        </p:nvSpPr>
        <p:spPr>
          <a:xfrm>
            <a:off x="2330480" y="5919742"/>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323" name="순서도: 처리 322">
            <a:extLst>
              <a:ext uri="{FF2B5EF4-FFF2-40B4-BE49-F238E27FC236}">
                <a16:creationId xmlns:a16="http://schemas.microsoft.com/office/drawing/2014/main" id="{B61B2F31-1FAE-4B5E-9F16-9334C3015BAC}"/>
              </a:ext>
            </a:extLst>
          </p:cNvPr>
          <p:cNvSpPr/>
          <p:nvPr/>
        </p:nvSpPr>
        <p:spPr>
          <a:xfrm>
            <a:off x="6736640" y="1995854"/>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327" name="연결선: 꺾임 29">
            <a:extLst>
              <a:ext uri="{FF2B5EF4-FFF2-40B4-BE49-F238E27FC236}">
                <a16:creationId xmlns:a16="http://schemas.microsoft.com/office/drawing/2014/main" id="{68CC8553-9013-4D75-B8C1-5DDC1C9C11E4}"/>
              </a:ext>
            </a:extLst>
          </p:cNvPr>
          <p:cNvCxnSpPr>
            <a:cxnSpLocks/>
            <a:stCxn id="329" idx="3"/>
            <a:endCxn id="72" idx="1"/>
          </p:cNvCxnSpPr>
          <p:nvPr/>
        </p:nvCxnSpPr>
        <p:spPr>
          <a:xfrm>
            <a:off x="8431938" y="2711462"/>
            <a:ext cx="310838" cy="1270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8" name="직사각형 327">
            <a:extLst>
              <a:ext uri="{FF2B5EF4-FFF2-40B4-BE49-F238E27FC236}">
                <a16:creationId xmlns:a16="http://schemas.microsoft.com/office/drawing/2014/main" id="{0299F278-8C5E-4652-8EC5-3A31D57CAED4}"/>
              </a:ext>
            </a:extLst>
          </p:cNvPr>
          <p:cNvSpPr/>
          <p:nvPr/>
        </p:nvSpPr>
        <p:spPr>
          <a:xfrm>
            <a:off x="4030563" y="457208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29" name="순서도: 판단 328">
            <a:extLst>
              <a:ext uri="{FF2B5EF4-FFF2-40B4-BE49-F238E27FC236}">
                <a16:creationId xmlns:a16="http://schemas.microsoft.com/office/drawing/2014/main" id="{8D4F4747-9751-4A7E-9A2C-A60BC5D2D21F}"/>
              </a:ext>
            </a:extLst>
          </p:cNvPr>
          <p:cNvSpPr/>
          <p:nvPr/>
        </p:nvSpPr>
        <p:spPr>
          <a:xfrm>
            <a:off x="6498692" y="253144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330" name="직선 화살표 연결선 329">
            <a:extLst>
              <a:ext uri="{FF2B5EF4-FFF2-40B4-BE49-F238E27FC236}">
                <a16:creationId xmlns:a16="http://schemas.microsoft.com/office/drawing/2014/main" id="{3EDA3593-F331-4B43-B8B1-68EE7CADE1D7}"/>
              </a:ext>
            </a:extLst>
          </p:cNvPr>
          <p:cNvCxnSpPr>
            <a:stCxn id="323" idx="2"/>
            <a:endCxn id="329" idx="0"/>
          </p:cNvCxnSpPr>
          <p:nvPr/>
        </p:nvCxnSpPr>
        <p:spPr>
          <a:xfrm>
            <a:off x="7465315" y="2334552"/>
            <a:ext cx="0" cy="1968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3" name="직선 화살표 연결선 332">
            <a:extLst>
              <a:ext uri="{FF2B5EF4-FFF2-40B4-BE49-F238E27FC236}">
                <a16:creationId xmlns:a16="http://schemas.microsoft.com/office/drawing/2014/main" id="{3EDA3593-F331-4B43-B8B1-68EE7CADE1D7}"/>
              </a:ext>
            </a:extLst>
          </p:cNvPr>
          <p:cNvCxnSpPr>
            <a:stCxn id="329" idx="2"/>
            <a:endCxn id="77" idx="0"/>
          </p:cNvCxnSpPr>
          <p:nvPr/>
        </p:nvCxnSpPr>
        <p:spPr>
          <a:xfrm flipH="1">
            <a:off x="7465314" y="2891482"/>
            <a:ext cx="1" cy="2524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34" name="순서도: 처리 333">
            <a:extLst>
              <a:ext uri="{FF2B5EF4-FFF2-40B4-BE49-F238E27FC236}">
                <a16:creationId xmlns:a16="http://schemas.microsoft.com/office/drawing/2014/main" id="{B61B2F31-1FAE-4B5E-9F16-9334C3015BAC}"/>
              </a:ext>
            </a:extLst>
          </p:cNvPr>
          <p:cNvSpPr/>
          <p:nvPr/>
        </p:nvSpPr>
        <p:spPr>
          <a:xfrm>
            <a:off x="6736639" y="4041996"/>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가입하기</a:t>
            </a:r>
          </a:p>
        </p:txBody>
      </p:sp>
      <p:cxnSp>
        <p:nvCxnSpPr>
          <p:cNvPr id="335" name="직선 화살표 연결선 334">
            <a:extLst>
              <a:ext uri="{FF2B5EF4-FFF2-40B4-BE49-F238E27FC236}">
                <a16:creationId xmlns:a16="http://schemas.microsoft.com/office/drawing/2014/main" id="{3EDA3593-F331-4B43-B8B1-68EE7CADE1D7}"/>
              </a:ext>
            </a:extLst>
          </p:cNvPr>
          <p:cNvCxnSpPr>
            <a:stCxn id="77" idx="2"/>
            <a:endCxn id="334" idx="0"/>
          </p:cNvCxnSpPr>
          <p:nvPr/>
        </p:nvCxnSpPr>
        <p:spPr>
          <a:xfrm>
            <a:off x="7465314" y="3699428"/>
            <a:ext cx="0" cy="3425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6" name="직선 화살표 연결선 335">
            <a:extLst>
              <a:ext uri="{FF2B5EF4-FFF2-40B4-BE49-F238E27FC236}">
                <a16:creationId xmlns:a16="http://schemas.microsoft.com/office/drawing/2014/main" id="{3EDA3593-F331-4B43-B8B1-68EE7CADE1D7}"/>
              </a:ext>
            </a:extLst>
          </p:cNvPr>
          <p:cNvCxnSpPr>
            <a:stCxn id="334" idx="2"/>
            <a:endCxn id="92" idx="0"/>
          </p:cNvCxnSpPr>
          <p:nvPr/>
        </p:nvCxnSpPr>
        <p:spPr>
          <a:xfrm>
            <a:off x="7465314" y="4380694"/>
            <a:ext cx="0" cy="31459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7" name="연결선: 꺾임 29">
            <a:extLst>
              <a:ext uri="{FF2B5EF4-FFF2-40B4-BE49-F238E27FC236}">
                <a16:creationId xmlns:a16="http://schemas.microsoft.com/office/drawing/2014/main" id="{68CC8553-9013-4D75-B8C1-5DDC1C9C11E4}"/>
              </a:ext>
            </a:extLst>
          </p:cNvPr>
          <p:cNvCxnSpPr>
            <a:cxnSpLocks/>
            <a:stCxn id="342" idx="3"/>
            <a:endCxn id="91" idx="1"/>
          </p:cNvCxnSpPr>
          <p:nvPr/>
        </p:nvCxnSpPr>
        <p:spPr>
          <a:xfrm>
            <a:off x="8661283" y="5709390"/>
            <a:ext cx="229082" cy="466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41" name="직선 화살표 연결선 340">
            <a:extLst>
              <a:ext uri="{FF2B5EF4-FFF2-40B4-BE49-F238E27FC236}">
                <a16:creationId xmlns:a16="http://schemas.microsoft.com/office/drawing/2014/main" id="{3EDA3593-F331-4B43-B8B1-68EE7CADE1D7}"/>
              </a:ext>
            </a:extLst>
          </p:cNvPr>
          <p:cNvCxnSpPr>
            <a:stCxn id="92" idx="2"/>
            <a:endCxn id="342" idx="0"/>
          </p:cNvCxnSpPr>
          <p:nvPr/>
        </p:nvCxnSpPr>
        <p:spPr>
          <a:xfrm>
            <a:off x="7465314" y="5055332"/>
            <a:ext cx="1" cy="4400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42" name="순서도: 판단 341">
            <a:extLst>
              <a:ext uri="{FF2B5EF4-FFF2-40B4-BE49-F238E27FC236}">
                <a16:creationId xmlns:a16="http://schemas.microsoft.com/office/drawing/2014/main" id="{8D4F4747-9751-4A7E-9A2C-A60BC5D2D21F}"/>
              </a:ext>
            </a:extLst>
          </p:cNvPr>
          <p:cNvSpPr/>
          <p:nvPr/>
        </p:nvSpPr>
        <p:spPr>
          <a:xfrm>
            <a:off x="6269346" y="5495405"/>
            <a:ext cx="2391937" cy="42797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a:solidFill>
                  <a:schemeClr val="tx1"/>
                </a:solidFill>
              </a:rPr>
              <a:t>MemberJoinOkAction.java</a:t>
            </a:r>
            <a:endParaRPr lang="ko-KR" altLang="en-US" sz="800" dirty="0">
              <a:solidFill>
                <a:schemeClr val="tx1"/>
              </a:solidFill>
            </a:endParaRPr>
          </a:p>
        </p:txBody>
      </p:sp>
      <p:sp>
        <p:nvSpPr>
          <p:cNvPr id="344" name="순서도: 문서 343"/>
          <p:cNvSpPr/>
          <p:nvPr/>
        </p:nvSpPr>
        <p:spPr>
          <a:xfrm>
            <a:off x="6772644" y="6253185"/>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Loigin.jsp</a:t>
            </a:r>
            <a:endParaRPr lang="ko-KR" altLang="en-US" sz="800" dirty="0">
              <a:solidFill>
                <a:schemeClr val="tx1"/>
              </a:solidFill>
            </a:endParaRPr>
          </a:p>
        </p:txBody>
      </p:sp>
      <p:cxnSp>
        <p:nvCxnSpPr>
          <p:cNvPr id="345" name="직선 화살표 연결선 344">
            <a:extLst>
              <a:ext uri="{FF2B5EF4-FFF2-40B4-BE49-F238E27FC236}">
                <a16:creationId xmlns:a16="http://schemas.microsoft.com/office/drawing/2014/main" id="{3EDA3593-F331-4B43-B8B1-68EE7CADE1D7}"/>
              </a:ext>
            </a:extLst>
          </p:cNvPr>
          <p:cNvCxnSpPr>
            <a:stCxn id="342" idx="2"/>
            <a:endCxn id="344" idx="0"/>
          </p:cNvCxnSpPr>
          <p:nvPr/>
        </p:nvCxnSpPr>
        <p:spPr>
          <a:xfrm>
            <a:off x="7465315" y="5923375"/>
            <a:ext cx="0" cy="32981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46" name="직사각형 345">
            <a:extLst>
              <a:ext uri="{FF2B5EF4-FFF2-40B4-BE49-F238E27FC236}">
                <a16:creationId xmlns:a16="http://schemas.microsoft.com/office/drawing/2014/main" id="{0299F278-8C5E-4652-8EC5-3A31D57CAED4}"/>
              </a:ext>
            </a:extLst>
          </p:cNvPr>
          <p:cNvSpPr/>
          <p:nvPr/>
        </p:nvSpPr>
        <p:spPr>
          <a:xfrm>
            <a:off x="7123555" y="5921894"/>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348" name="직선 화살표 연결선 347"/>
          <p:cNvCxnSpPr/>
          <p:nvPr/>
        </p:nvCxnSpPr>
        <p:spPr>
          <a:xfrm>
            <a:off x="6019823" y="5617593"/>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9" name="직선 화살표 연결선 348"/>
          <p:cNvCxnSpPr/>
          <p:nvPr/>
        </p:nvCxnSpPr>
        <p:spPr>
          <a:xfrm flipH="1">
            <a:off x="6023992" y="5883406"/>
            <a:ext cx="383536" cy="1"/>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24" name="직사각형 423">
            <a:extLst>
              <a:ext uri="{FF2B5EF4-FFF2-40B4-BE49-F238E27FC236}">
                <a16:creationId xmlns:a16="http://schemas.microsoft.com/office/drawing/2014/main" id="{0299F278-8C5E-4652-8EC5-3A31D57CAED4}"/>
              </a:ext>
            </a:extLst>
          </p:cNvPr>
          <p:cNvSpPr/>
          <p:nvPr/>
        </p:nvSpPr>
        <p:spPr>
          <a:xfrm>
            <a:off x="8590826" y="545717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0" name="직사각형 69">
            <a:extLst>
              <a:ext uri="{FF2B5EF4-FFF2-40B4-BE49-F238E27FC236}">
                <a16:creationId xmlns:a16="http://schemas.microsoft.com/office/drawing/2014/main" id="{34C2B5BD-4BEE-2342-86E9-7F236B43808A}"/>
              </a:ext>
            </a:extLst>
          </p:cNvPr>
          <p:cNvSpPr/>
          <p:nvPr/>
        </p:nvSpPr>
        <p:spPr>
          <a:xfrm>
            <a:off x="5110623" y="6111680"/>
            <a:ext cx="788999" cy="338554"/>
          </a:xfrm>
          <a:prstGeom prst="rect">
            <a:avLst/>
          </a:prstGeom>
        </p:spPr>
        <p:txBody>
          <a:bodyPr wrap="none">
            <a:spAutoFit/>
          </a:bodyPr>
          <a:lstStyle/>
          <a:p>
            <a:pPr algn="ctr"/>
            <a:r>
              <a:rPr lang="en-US" altLang="ko-KR" sz="800" dirty="0">
                <a:latin typeface="+mn-ea"/>
              </a:rPr>
              <a:t>DG-MEMBER</a:t>
            </a:r>
          </a:p>
          <a:p>
            <a:pPr algn="ctr"/>
            <a:endParaRPr lang="en-US" altLang="ko-KR" sz="800" dirty="0">
              <a:latin typeface="+mn-ea"/>
            </a:endParaRPr>
          </a:p>
        </p:txBody>
      </p:sp>
      <p:sp>
        <p:nvSpPr>
          <p:cNvPr id="71" name="직사각형 70">
            <a:extLst>
              <a:ext uri="{FF2B5EF4-FFF2-40B4-BE49-F238E27FC236}">
                <a16:creationId xmlns:a16="http://schemas.microsoft.com/office/drawing/2014/main" id="{0299F278-8C5E-4652-8EC5-3A31D57CAED4}"/>
              </a:ext>
            </a:extLst>
          </p:cNvPr>
          <p:cNvSpPr/>
          <p:nvPr/>
        </p:nvSpPr>
        <p:spPr>
          <a:xfrm>
            <a:off x="3198605" y="5647259"/>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76" name="연결선: 꺾임 29">
            <a:extLst>
              <a:ext uri="{FF2B5EF4-FFF2-40B4-BE49-F238E27FC236}">
                <a16:creationId xmlns:a16="http://schemas.microsoft.com/office/drawing/2014/main" id="{68CC8553-9013-4D75-B8C1-5DDC1C9C11E4}"/>
              </a:ext>
            </a:extLst>
          </p:cNvPr>
          <p:cNvCxnSpPr>
            <a:cxnSpLocks/>
            <a:stCxn id="316" idx="3"/>
            <a:endCxn id="309" idx="2"/>
          </p:cNvCxnSpPr>
          <p:nvPr/>
        </p:nvCxnSpPr>
        <p:spPr>
          <a:xfrm flipH="1" flipV="1">
            <a:off x="3787830" y="3919683"/>
            <a:ext cx="348074" cy="1594816"/>
          </a:xfrm>
          <a:prstGeom prst="bentConnector3">
            <a:avLst>
              <a:gd name="adj1" fmla="val -65676"/>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299F278-8C5E-4652-8EC5-3A31D57CAED4}"/>
              </a:ext>
            </a:extLst>
          </p:cNvPr>
          <p:cNvSpPr/>
          <p:nvPr/>
        </p:nvSpPr>
        <p:spPr>
          <a:xfrm>
            <a:off x="8463584" y="247213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3" name="직사각형 82">
            <a:extLst>
              <a:ext uri="{FF2B5EF4-FFF2-40B4-BE49-F238E27FC236}">
                <a16:creationId xmlns:a16="http://schemas.microsoft.com/office/drawing/2014/main" id="{0299F278-8C5E-4652-8EC5-3A31D57CAED4}"/>
              </a:ext>
            </a:extLst>
          </p:cNvPr>
          <p:cNvSpPr/>
          <p:nvPr/>
        </p:nvSpPr>
        <p:spPr>
          <a:xfrm>
            <a:off x="7123554" y="2891482"/>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pic>
        <p:nvPicPr>
          <p:cNvPr id="86" name="그림 85">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5304819" y="5400935"/>
            <a:ext cx="725912" cy="720748"/>
          </a:xfrm>
          <a:prstGeom prst="rect">
            <a:avLst/>
          </a:prstGeom>
        </p:spPr>
      </p:pic>
      <p:sp>
        <p:nvSpPr>
          <p:cNvPr id="91" name="순서도: 처리 90">
            <a:extLst>
              <a:ext uri="{FF2B5EF4-FFF2-40B4-BE49-F238E27FC236}">
                <a16:creationId xmlns:a16="http://schemas.microsoft.com/office/drawing/2014/main" id="{B61B2F31-1FAE-4B5E-9F16-9334C3015BAC}"/>
              </a:ext>
            </a:extLst>
          </p:cNvPr>
          <p:cNvSpPr/>
          <p:nvPr/>
        </p:nvSpPr>
        <p:spPr>
          <a:xfrm>
            <a:off x="8890365" y="5544708"/>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p>
        </p:txBody>
      </p:sp>
      <p:sp>
        <p:nvSpPr>
          <p:cNvPr id="92" name="순서도: 판단 91">
            <a:extLst>
              <a:ext uri="{FF2B5EF4-FFF2-40B4-BE49-F238E27FC236}">
                <a16:creationId xmlns:a16="http://schemas.microsoft.com/office/drawing/2014/main" id="{8D4F4747-9751-4A7E-9A2C-A60BC5D2D21F}"/>
              </a:ext>
            </a:extLst>
          </p:cNvPr>
          <p:cNvSpPr/>
          <p:nvPr/>
        </p:nvSpPr>
        <p:spPr>
          <a:xfrm>
            <a:off x="6498691" y="469529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유효성검사</a:t>
            </a:r>
          </a:p>
        </p:txBody>
      </p:sp>
      <p:cxnSp>
        <p:nvCxnSpPr>
          <p:cNvPr id="98" name="연결선: 꺾임 29">
            <a:extLst>
              <a:ext uri="{FF2B5EF4-FFF2-40B4-BE49-F238E27FC236}">
                <a16:creationId xmlns:a16="http://schemas.microsoft.com/office/drawing/2014/main" id="{68CC8553-9013-4D75-B8C1-5DDC1C9C11E4}"/>
              </a:ext>
            </a:extLst>
          </p:cNvPr>
          <p:cNvCxnSpPr>
            <a:cxnSpLocks/>
            <a:stCxn id="92" idx="3"/>
            <a:endCxn id="89" idx="1"/>
          </p:cNvCxnSpPr>
          <p:nvPr/>
        </p:nvCxnSpPr>
        <p:spPr>
          <a:xfrm>
            <a:off x="8431937" y="4875312"/>
            <a:ext cx="445515"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a:extLst>
              <a:ext uri="{FF2B5EF4-FFF2-40B4-BE49-F238E27FC236}">
                <a16:creationId xmlns:a16="http://schemas.microsoft.com/office/drawing/2014/main" id="{0299F278-8C5E-4652-8EC5-3A31D57CAED4}"/>
              </a:ext>
            </a:extLst>
          </p:cNvPr>
          <p:cNvSpPr/>
          <p:nvPr/>
        </p:nvSpPr>
        <p:spPr>
          <a:xfrm>
            <a:off x="8462860" y="46798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1" name="직사각형 110">
            <a:extLst>
              <a:ext uri="{FF2B5EF4-FFF2-40B4-BE49-F238E27FC236}">
                <a16:creationId xmlns:a16="http://schemas.microsoft.com/office/drawing/2014/main" id="{0299F278-8C5E-4652-8EC5-3A31D57CAED4}"/>
              </a:ext>
            </a:extLst>
          </p:cNvPr>
          <p:cNvSpPr/>
          <p:nvPr/>
        </p:nvSpPr>
        <p:spPr>
          <a:xfrm>
            <a:off x="7123555" y="5226757"/>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3" name="직사각형 122">
            <a:extLst>
              <a:ext uri="{FF2B5EF4-FFF2-40B4-BE49-F238E27FC236}">
                <a16:creationId xmlns:a16="http://schemas.microsoft.com/office/drawing/2014/main" id="{0299F278-8C5E-4652-8EC5-3A31D57CAED4}"/>
              </a:ext>
            </a:extLst>
          </p:cNvPr>
          <p:cNvSpPr/>
          <p:nvPr/>
        </p:nvSpPr>
        <p:spPr>
          <a:xfrm>
            <a:off x="3176163" y="2364408"/>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sp>
        <p:nvSpPr>
          <p:cNvPr id="72" name="순서도: 처리 71">
            <a:extLst>
              <a:ext uri="{FF2B5EF4-FFF2-40B4-BE49-F238E27FC236}">
                <a16:creationId xmlns:a16="http://schemas.microsoft.com/office/drawing/2014/main" id="{33521828-51D5-4BDF-80BE-7C9BF2DB1940}"/>
              </a:ext>
            </a:extLst>
          </p:cNvPr>
          <p:cNvSpPr/>
          <p:nvPr/>
        </p:nvSpPr>
        <p:spPr>
          <a:xfrm>
            <a:off x="8742776" y="2433728"/>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73" name="사각형: 둥근 모서리 244">
            <a:extLst>
              <a:ext uri="{FF2B5EF4-FFF2-40B4-BE49-F238E27FC236}">
                <a16:creationId xmlns:a16="http://schemas.microsoft.com/office/drawing/2014/main" id="{11497AE7-98EC-494B-BDC7-DCA11EF169AC}"/>
              </a:ext>
            </a:extLst>
          </p:cNvPr>
          <p:cNvSpPr/>
          <p:nvPr/>
        </p:nvSpPr>
        <p:spPr>
          <a:xfrm>
            <a:off x="9190298" y="280949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77" name="순서도: 처리 76">
            <a:extLst>
              <a:ext uri="{FF2B5EF4-FFF2-40B4-BE49-F238E27FC236}">
                <a16:creationId xmlns:a16="http://schemas.microsoft.com/office/drawing/2014/main" id="{33521828-51D5-4BDF-80BE-7C9BF2DB1940}"/>
              </a:ext>
            </a:extLst>
          </p:cNvPr>
          <p:cNvSpPr/>
          <p:nvPr/>
        </p:nvSpPr>
        <p:spPr>
          <a:xfrm>
            <a:off x="6798375" y="3143961"/>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78" name="사각형: 둥근 모서리 244">
            <a:extLst>
              <a:ext uri="{FF2B5EF4-FFF2-40B4-BE49-F238E27FC236}">
                <a16:creationId xmlns:a16="http://schemas.microsoft.com/office/drawing/2014/main" id="{11497AE7-98EC-494B-BDC7-DCA11EF169AC}"/>
              </a:ext>
            </a:extLst>
          </p:cNvPr>
          <p:cNvSpPr/>
          <p:nvPr/>
        </p:nvSpPr>
        <p:spPr>
          <a:xfrm>
            <a:off x="7283031" y="3515131"/>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89" name="순서도: 처리 88">
            <a:extLst>
              <a:ext uri="{FF2B5EF4-FFF2-40B4-BE49-F238E27FC236}">
                <a16:creationId xmlns:a16="http://schemas.microsoft.com/office/drawing/2014/main" id="{33521828-51D5-4BDF-80BE-7C9BF2DB1940}"/>
              </a:ext>
            </a:extLst>
          </p:cNvPr>
          <p:cNvSpPr/>
          <p:nvPr/>
        </p:nvSpPr>
        <p:spPr>
          <a:xfrm>
            <a:off x="8877452" y="4398420"/>
            <a:ext cx="1866397" cy="95378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모두 </a:t>
            </a:r>
            <a:endParaRPr lang="en-US" altLang="ko-KR" sz="800" dirty="0">
              <a:solidFill>
                <a:schemeClr val="tx1"/>
              </a:solidFill>
            </a:endParaRPr>
          </a:p>
          <a:p>
            <a:pPr algn="ctr"/>
            <a:r>
              <a:rPr lang="ko-KR" altLang="en-US" sz="800" dirty="0">
                <a:solidFill>
                  <a:schemeClr val="tx1"/>
                </a:solidFill>
              </a:rPr>
              <a:t>포함해야 합니다</a:t>
            </a:r>
            <a:r>
              <a:rPr lang="en-US" altLang="ko-KR" sz="800" dirty="0">
                <a:solidFill>
                  <a:schemeClr val="tx1"/>
                </a:solidFill>
              </a:rPr>
              <a:t>.</a:t>
            </a:r>
          </a:p>
          <a:p>
            <a:pPr algn="ctr"/>
            <a:r>
              <a:rPr lang="ko-KR" altLang="en-US" sz="800" dirty="0">
                <a:solidFill>
                  <a:schemeClr val="tx1"/>
                </a:solidFill>
              </a:rPr>
              <a:t>인증번호를 확인해주세요</a:t>
            </a:r>
            <a:endParaRPr lang="en-US" altLang="ko-KR" sz="800" dirty="0">
              <a:solidFill>
                <a:schemeClr val="tx1"/>
              </a:solidFill>
            </a:endParaRPr>
          </a:p>
          <a:p>
            <a:pPr algn="ctr"/>
            <a:r>
              <a:rPr lang="en-US" altLang="ko-KR" sz="800" dirty="0">
                <a:solidFill>
                  <a:schemeClr val="tx1"/>
                </a:solidFill>
              </a:rPr>
              <a:t>***</a:t>
            </a:r>
            <a:r>
              <a:rPr lang="ko-KR" altLang="en-US" sz="800" dirty="0">
                <a:solidFill>
                  <a:schemeClr val="tx1"/>
                </a:solidFill>
              </a:rPr>
              <a:t>를 입력해주세요</a:t>
            </a:r>
            <a:endParaRPr lang="en-US" altLang="ko-KR" sz="800" dirty="0">
              <a:solidFill>
                <a:schemeClr val="tx1"/>
              </a:solidFill>
            </a:endParaRPr>
          </a:p>
          <a:p>
            <a:pPr algn="ctr"/>
            <a:endParaRPr lang="en-US" altLang="ko-KR" sz="800" dirty="0">
              <a:solidFill>
                <a:schemeClr val="tx1"/>
              </a:solidFill>
            </a:endParaRPr>
          </a:p>
          <a:p>
            <a:pPr algn="ctr"/>
            <a:endParaRPr lang="en-US" altLang="ko-KR" sz="800" dirty="0">
              <a:solidFill>
                <a:schemeClr val="tx1"/>
              </a:solidFill>
              <a:latin typeface="+mn-ea"/>
            </a:endParaRPr>
          </a:p>
        </p:txBody>
      </p:sp>
      <p:sp>
        <p:nvSpPr>
          <p:cNvPr id="90" name="사각형: 둥근 모서리 244">
            <a:extLst>
              <a:ext uri="{FF2B5EF4-FFF2-40B4-BE49-F238E27FC236}">
                <a16:creationId xmlns:a16="http://schemas.microsoft.com/office/drawing/2014/main" id="{11497AE7-98EC-494B-BDC7-DCA11EF169AC}"/>
              </a:ext>
            </a:extLst>
          </p:cNvPr>
          <p:cNvSpPr/>
          <p:nvPr/>
        </p:nvSpPr>
        <p:spPr>
          <a:xfrm>
            <a:off x="9578762" y="511961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3" name="직사각형 92">
            <a:extLst>
              <a:ext uri="{FF2B5EF4-FFF2-40B4-BE49-F238E27FC236}">
                <a16:creationId xmlns:a16="http://schemas.microsoft.com/office/drawing/2014/main" id="{0299F278-8C5E-4652-8EC5-3A31D57CAED4}"/>
              </a:ext>
            </a:extLst>
          </p:cNvPr>
          <p:cNvSpPr/>
          <p:nvPr/>
        </p:nvSpPr>
        <p:spPr>
          <a:xfrm>
            <a:off x="3119404" y="5119035"/>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cxnSp>
        <p:nvCxnSpPr>
          <p:cNvPr id="74" name="연결선: 꺾임 29">
            <a:extLst>
              <a:ext uri="{FF2B5EF4-FFF2-40B4-BE49-F238E27FC236}">
                <a16:creationId xmlns:a16="http://schemas.microsoft.com/office/drawing/2014/main" id="{68CC8553-9013-4D75-B8C1-5DDC1C9C11E4}"/>
              </a:ext>
            </a:extLst>
          </p:cNvPr>
          <p:cNvCxnSpPr>
            <a:cxnSpLocks/>
            <a:stCxn id="321" idx="2"/>
            <a:endCxn id="323" idx="1"/>
          </p:cNvCxnSpPr>
          <p:nvPr/>
        </p:nvCxnSpPr>
        <p:spPr>
          <a:xfrm flipV="1">
            <a:off x="3742825" y="2165203"/>
            <a:ext cx="2993815" cy="3934559"/>
          </a:xfrm>
          <a:prstGeom prst="bentConnector3">
            <a:avLst>
              <a:gd name="adj1" fmla="val 46818"/>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A9428C8F-F6B1-42F6-AF7E-64F4E0684A90}"/>
              </a:ext>
            </a:extLst>
          </p:cNvPr>
          <p:cNvSpPr/>
          <p:nvPr/>
        </p:nvSpPr>
        <p:spPr>
          <a:xfrm>
            <a:off x="7477263" y="4402856"/>
            <a:ext cx="864339" cy="338554"/>
          </a:xfrm>
          <a:prstGeom prst="rect">
            <a:avLst/>
          </a:prstGeom>
        </p:spPr>
        <p:txBody>
          <a:bodyPr wrap="none">
            <a:spAutoFit/>
          </a:bodyPr>
          <a:lstStyle/>
          <a:p>
            <a:r>
              <a:rPr lang="en-US" altLang="ko-KR" sz="800" dirty="0" err="1"/>
              <a:t>memberPw</a:t>
            </a:r>
            <a:endParaRPr lang="en-US" altLang="ko-KR" sz="800" dirty="0"/>
          </a:p>
          <a:p>
            <a:r>
              <a:rPr lang="en-US" altLang="ko-KR" sz="800" dirty="0" err="1"/>
              <a:t>memberPhone</a:t>
            </a:r>
            <a:endParaRPr lang="ko-KR" altLang="en-US" sz="800" dirty="0"/>
          </a:p>
        </p:txBody>
      </p:sp>
    </p:spTree>
    <p:extLst>
      <p:ext uri="{BB962C8B-B14F-4D97-AF65-F5344CB8AC3E}">
        <p14:creationId xmlns:p14="http://schemas.microsoft.com/office/powerpoint/2010/main" val="1226658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3365" y="260648"/>
            <a:ext cx="11425269" cy="611352"/>
          </a:xfrm>
        </p:spPr>
        <p:txBody>
          <a:bodyPr/>
          <a:lstStyle/>
          <a:p>
            <a:r>
              <a:rPr lang="en-US" altLang="ko-KR" dirty="0"/>
              <a:t>User flow :</a:t>
            </a:r>
            <a:r>
              <a:rPr lang="ko-KR" altLang="en-US" dirty="0"/>
              <a:t>트레이너 회원가입</a:t>
            </a:r>
          </a:p>
        </p:txBody>
      </p:sp>
      <p:graphicFrame>
        <p:nvGraphicFramePr>
          <p:cNvPr id="401" name="표 400">
            <a:extLst>
              <a:ext uri="{FF2B5EF4-FFF2-40B4-BE49-F238E27FC236}">
                <a16:creationId xmlns:a16="http://schemas.microsoft.com/office/drawing/2014/main" id="{8B87A678-AF99-4807-A120-CB661ED337F4}"/>
              </a:ext>
            </a:extLst>
          </p:cNvPr>
          <p:cNvGraphicFramePr>
            <a:graphicFrameLocks noGrp="1"/>
          </p:cNvGraphicFramePr>
          <p:nvPr/>
        </p:nvGraphicFramePr>
        <p:xfrm>
          <a:off x="412795" y="946508"/>
          <a:ext cx="11377264" cy="580444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val="554055183"/>
                    </a:ext>
                  </a:extLst>
                </a:gridCol>
                <a:gridCol w="10128677">
                  <a:extLst>
                    <a:ext uri="{9D8B030D-6E8A-4147-A177-3AD203B41FA5}">
                      <a16:colId xmlns:a16="http://schemas.microsoft.com/office/drawing/2014/main" val="20000"/>
                    </a:ext>
                  </a:extLst>
                </a:gridCol>
              </a:tblGrid>
              <a:tr h="475850">
                <a:tc rowSpan="2">
                  <a:txBody>
                    <a:bodyPr/>
                    <a:lstStyle/>
                    <a:p>
                      <a:pPr algn="ctr" latinLnBrk="1"/>
                      <a:r>
                        <a:rPr lang="en-US" altLang="ko-KR" sz="1000" b="1" dirty="0" err="1">
                          <a:solidFill>
                            <a:schemeClr val="tx1"/>
                          </a:solidFill>
                        </a:rPr>
                        <a:t>TrainerJoin</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트레이너 회원가입하기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02" name="순서도: 문서 401"/>
          <p:cNvSpPr/>
          <p:nvPr/>
        </p:nvSpPr>
        <p:spPr>
          <a:xfrm>
            <a:off x="2223040" y="1692032"/>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trainerJoin.jsp</a:t>
            </a:r>
            <a:endParaRPr lang="ko-KR" altLang="en-US" sz="800" dirty="0">
              <a:solidFill>
                <a:schemeClr val="tx1"/>
              </a:solidFill>
            </a:endParaRPr>
          </a:p>
        </p:txBody>
      </p:sp>
      <p:cxnSp>
        <p:nvCxnSpPr>
          <p:cNvPr id="403" name="직선 화살표 연결선 402">
            <a:extLst>
              <a:ext uri="{FF2B5EF4-FFF2-40B4-BE49-F238E27FC236}">
                <a16:creationId xmlns:a16="http://schemas.microsoft.com/office/drawing/2014/main" id="{3EDA3593-F331-4B43-B8B1-68EE7CADE1D7}"/>
              </a:ext>
            </a:extLst>
          </p:cNvPr>
          <p:cNvCxnSpPr>
            <a:stCxn id="402" idx="2"/>
            <a:endCxn id="404" idx="0"/>
          </p:cNvCxnSpPr>
          <p:nvPr/>
        </p:nvCxnSpPr>
        <p:spPr>
          <a:xfrm>
            <a:off x="2915711" y="2000495"/>
            <a:ext cx="0" cy="10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04" name="평행 사변형 403"/>
          <p:cNvSpPr/>
          <p:nvPr/>
        </p:nvSpPr>
        <p:spPr>
          <a:xfrm>
            <a:off x="2187036" y="2107964"/>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trainerId</a:t>
            </a:r>
            <a:endParaRPr lang="en-US" altLang="ko-KR" sz="800" dirty="0">
              <a:solidFill>
                <a:schemeClr val="tx1"/>
              </a:solidFill>
            </a:endParaRPr>
          </a:p>
        </p:txBody>
      </p:sp>
      <p:sp>
        <p:nvSpPr>
          <p:cNvPr id="405" name="평행 사변형 404"/>
          <p:cNvSpPr/>
          <p:nvPr/>
        </p:nvSpPr>
        <p:spPr>
          <a:xfrm>
            <a:off x="2187036" y="3083949"/>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trainerPw</a:t>
            </a:r>
            <a:endParaRPr lang="en-US" altLang="ko-KR" sz="800" dirty="0">
              <a:solidFill>
                <a:schemeClr val="tx1"/>
              </a:solidFill>
            </a:endParaRPr>
          </a:p>
        </p:txBody>
      </p:sp>
      <p:sp>
        <p:nvSpPr>
          <p:cNvPr id="406" name="순서도: 처리 405">
            <a:extLst>
              <a:ext uri="{FF2B5EF4-FFF2-40B4-BE49-F238E27FC236}">
                <a16:creationId xmlns:a16="http://schemas.microsoft.com/office/drawing/2014/main" id="{B61B2F31-1FAE-4B5E-9F16-9334C3015BAC}"/>
              </a:ext>
            </a:extLst>
          </p:cNvPr>
          <p:cNvSpPr/>
          <p:nvPr/>
        </p:nvSpPr>
        <p:spPr>
          <a:xfrm>
            <a:off x="2127292" y="4625162"/>
            <a:ext cx="1457350" cy="28291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sp>
        <p:nvSpPr>
          <p:cNvPr id="407" name="순서도: 처리 406">
            <a:extLst>
              <a:ext uri="{FF2B5EF4-FFF2-40B4-BE49-F238E27FC236}">
                <a16:creationId xmlns:a16="http://schemas.microsoft.com/office/drawing/2014/main" id="{B61B2F31-1FAE-4B5E-9F16-9334C3015BAC}"/>
              </a:ext>
            </a:extLst>
          </p:cNvPr>
          <p:cNvSpPr/>
          <p:nvPr/>
        </p:nvSpPr>
        <p:spPr>
          <a:xfrm>
            <a:off x="2127292" y="4200683"/>
            <a:ext cx="1457350" cy="3050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408" name="순서도: 판단 407">
            <a:extLst>
              <a:ext uri="{FF2B5EF4-FFF2-40B4-BE49-F238E27FC236}">
                <a16:creationId xmlns:a16="http://schemas.microsoft.com/office/drawing/2014/main" id="{8D4F4747-9751-4A7E-9A2C-A60BC5D2D21F}"/>
              </a:ext>
            </a:extLst>
          </p:cNvPr>
          <p:cNvSpPr/>
          <p:nvPr/>
        </p:nvSpPr>
        <p:spPr>
          <a:xfrm>
            <a:off x="1979607" y="2638211"/>
            <a:ext cx="1872208" cy="30271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Checkid</a:t>
            </a:r>
            <a:r>
              <a:rPr lang="en-US" altLang="ko-KR" sz="800" dirty="0">
                <a:solidFill>
                  <a:schemeClr val="tx1"/>
                </a:solidFill>
              </a:rPr>
              <a:t>()</a:t>
            </a:r>
            <a:endParaRPr lang="ko-KR" altLang="en-US" sz="800" dirty="0">
              <a:solidFill>
                <a:schemeClr val="tx1"/>
              </a:solidFill>
            </a:endParaRPr>
          </a:p>
        </p:txBody>
      </p:sp>
      <p:cxnSp>
        <p:nvCxnSpPr>
          <p:cNvPr id="409" name="직선 화살표 연결선 408">
            <a:extLst>
              <a:ext uri="{FF2B5EF4-FFF2-40B4-BE49-F238E27FC236}">
                <a16:creationId xmlns:a16="http://schemas.microsoft.com/office/drawing/2014/main" id="{3EDA3593-F331-4B43-B8B1-68EE7CADE1D7}"/>
              </a:ext>
            </a:extLst>
          </p:cNvPr>
          <p:cNvCxnSpPr>
            <a:stCxn id="404" idx="4"/>
            <a:endCxn id="408" idx="0"/>
          </p:cNvCxnSpPr>
          <p:nvPr/>
        </p:nvCxnSpPr>
        <p:spPr>
          <a:xfrm>
            <a:off x="2915711" y="2468004"/>
            <a:ext cx="0" cy="1702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10" name="직선 화살표 연결선 409">
            <a:extLst>
              <a:ext uri="{FF2B5EF4-FFF2-40B4-BE49-F238E27FC236}">
                <a16:creationId xmlns:a16="http://schemas.microsoft.com/office/drawing/2014/main" id="{3EDA3593-F331-4B43-B8B1-68EE7CADE1D7}"/>
              </a:ext>
            </a:extLst>
          </p:cNvPr>
          <p:cNvCxnSpPr>
            <a:stCxn id="408" idx="2"/>
            <a:endCxn id="405" idx="0"/>
          </p:cNvCxnSpPr>
          <p:nvPr/>
        </p:nvCxnSpPr>
        <p:spPr>
          <a:xfrm>
            <a:off x="2915711" y="2940927"/>
            <a:ext cx="0" cy="1430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1" name="평행 사변형 410"/>
          <p:cNvSpPr/>
          <p:nvPr/>
        </p:nvSpPr>
        <p:spPr>
          <a:xfrm>
            <a:off x="2127291" y="3848729"/>
            <a:ext cx="1457350" cy="238843"/>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trainerPhone</a:t>
            </a:r>
            <a:endParaRPr lang="en-US" altLang="ko-KR" sz="800" dirty="0">
              <a:solidFill>
                <a:schemeClr val="tx1"/>
              </a:solidFill>
            </a:endParaRPr>
          </a:p>
        </p:txBody>
      </p:sp>
      <p:cxnSp>
        <p:nvCxnSpPr>
          <p:cNvPr id="412" name="직선 화살표 연결선 411">
            <a:extLst>
              <a:ext uri="{FF2B5EF4-FFF2-40B4-BE49-F238E27FC236}">
                <a16:creationId xmlns:a16="http://schemas.microsoft.com/office/drawing/2014/main" id="{3EDA3593-F331-4B43-B8B1-68EE7CADE1D7}"/>
              </a:ext>
            </a:extLst>
          </p:cNvPr>
          <p:cNvCxnSpPr>
            <a:stCxn id="407" idx="2"/>
            <a:endCxn id="406" idx="0"/>
          </p:cNvCxnSpPr>
          <p:nvPr/>
        </p:nvCxnSpPr>
        <p:spPr>
          <a:xfrm>
            <a:off x="2855967" y="4505705"/>
            <a:ext cx="0" cy="1194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13" name="연결선: 꺾임 29">
            <a:extLst>
              <a:ext uri="{FF2B5EF4-FFF2-40B4-BE49-F238E27FC236}">
                <a16:creationId xmlns:a16="http://schemas.microsoft.com/office/drawing/2014/main" id="{68CC8553-9013-4D75-B8C1-5DDC1C9C11E4}"/>
              </a:ext>
            </a:extLst>
          </p:cNvPr>
          <p:cNvCxnSpPr>
            <a:cxnSpLocks/>
            <a:stCxn id="408" idx="3"/>
            <a:endCxn id="404" idx="2"/>
          </p:cNvCxnSpPr>
          <p:nvPr/>
        </p:nvCxnSpPr>
        <p:spPr>
          <a:xfrm flipH="1" flipV="1">
            <a:off x="3599381" y="2287984"/>
            <a:ext cx="252434" cy="501585"/>
          </a:xfrm>
          <a:prstGeom prst="bentConnector3">
            <a:avLst>
              <a:gd name="adj1" fmla="val -90558"/>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4" name="직사각형 413">
            <a:extLst>
              <a:ext uri="{FF2B5EF4-FFF2-40B4-BE49-F238E27FC236}">
                <a16:creationId xmlns:a16="http://schemas.microsoft.com/office/drawing/2014/main" id="{0299F278-8C5E-4652-8EC5-3A31D57CAED4}"/>
              </a:ext>
            </a:extLst>
          </p:cNvPr>
          <p:cNvSpPr/>
          <p:nvPr/>
        </p:nvSpPr>
        <p:spPr>
          <a:xfrm>
            <a:off x="3767390" y="440519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415" name="직사각형 414">
            <a:extLst>
              <a:ext uri="{FF2B5EF4-FFF2-40B4-BE49-F238E27FC236}">
                <a16:creationId xmlns:a16="http://schemas.microsoft.com/office/drawing/2014/main" id="{0299F278-8C5E-4652-8EC5-3A31D57CAED4}"/>
              </a:ext>
            </a:extLst>
          </p:cNvPr>
          <p:cNvSpPr/>
          <p:nvPr/>
        </p:nvSpPr>
        <p:spPr>
          <a:xfrm>
            <a:off x="2625359" y="2893465"/>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12" name="순서도: 판단 511">
            <a:extLst>
              <a:ext uri="{FF2B5EF4-FFF2-40B4-BE49-F238E27FC236}">
                <a16:creationId xmlns:a16="http://schemas.microsoft.com/office/drawing/2014/main" id="{8D4F4747-9751-4A7E-9A2C-A60BC5D2D21F}"/>
              </a:ext>
            </a:extLst>
          </p:cNvPr>
          <p:cNvSpPr/>
          <p:nvPr/>
        </p:nvSpPr>
        <p:spPr>
          <a:xfrm>
            <a:off x="1824222" y="5041557"/>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13" name="직선 화살표 연결선 512">
            <a:extLst>
              <a:ext uri="{FF2B5EF4-FFF2-40B4-BE49-F238E27FC236}">
                <a16:creationId xmlns:a16="http://schemas.microsoft.com/office/drawing/2014/main" id="{3EDA3593-F331-4B43-B8B1-68EE7CADE1D7}"/>
              </a:ext>
            </a:extLst>
          </p:cNvPr>
          <p:cNvCxnSpPr>
            <a:stCxn id="406" idx="2"/>
            <a:endCxn id="512" idx="0"/>
          </p:cNvCxnSpPr>
          <p:nvPr/>
        </p:nvCxnSpPr>
        <p:spPr>
          <a:xfrm>
            <a:off x="2855967" y="4908076"/>
            <a:ext cx="0" cy="1334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16" name="직선 화살표 연결선 515">
            <a:extLst>
              <a:ext uri="{FF2B5EF4-FFF2-40B4-BE49-F238E27FC236}">
                <a16:creationId xmlns:a16="http://schemas.microsoft.com/office/drawing/2014/main" id="{3EDA3593-F331-4B43-B8B1-68EE7CADE1D7}"/>
              </a:ext>
            </a:extLst>
          </p:cNvPr>
          <p:cNvCxnSpPr>
            <a:stCxn id="512" idx="2"/>
            <a:endCxn id="517" idx="1"/>
          </p:cNvCxnSpPr>
          <p:nvPr/>
        </p:nvCxnSpPr>
        <p:spPr>
          <a:xfrm flipH="1">
            <a:off x="2852324" y="5401597"/>
            <a:ext cx="3643" cy="221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17" name="평행 사변형 516"/>
          <p:cNvSpPr/>
          <p:nvPr/>
        </p:nvSpPr>
        <p:spPr>
          <a:xfrm>
            <a:off x="2083232" y="5623303"/>
            <a:ext cx="1457350" cy="323334"/>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518" name="순서도: 처리 517">
            <a:extLst>
              <a:ext uri="{FF2B5EF4-FFF2-40B4-BE49-F238E27FC236}">
                <a16:creationId xmlns:a16="http://schemas.microsoft.com/office/drawing/2014/main" id="{B61B2F31-1FAE-4B5E-9F16-9334C3015BAC}"/>
              </a:ext>
            </a:extLst>
          </p:cNvPr>
          <p:cNvSpPr/>
          <p:nvPr/>
        </p:nvSpPr>
        <p:spPr>
          <a:xfrm>
            <a:off x="5030992" y="166179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521" name="연결선: 꺾임 29">
            <a:extLst>
              <a:ext uri="{FF2B5EF4-FFF2-40B4-BE49-F238E27FC236}">
                <a16:creationId xmlns:a16="http://schemas.microsoft.com/office/drawing/2014/main" id="{68CC8553-9013-4D75-B8C1-5DDC1C9C11E4}"/>
              </a:ext>
            </a:extLst>
          </p:cNvPr>
          <p:cNvCxnSpPr>
            <a:cxnSpLocks/>
            <a:stCxn id="523" idx="3"/>
            <a:endCxn id="103" idx="1"/>
          </p:cNvCxnSpPr>
          <p:nvPr/>
        </p:nvCxnSpPr>
        <p:spPr>
          <a:xfrm>
            <a:off x="6726290" y="2289283"/>
            <a:ext cx="146433" cy="10782"/>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22" name="직사각형 521">
            <a:extLst>
              <a:ext uri="{FF2B5EF4-FFF2-40B4-BE49-F238E27FC236}">
                <a16:creationId xmlns:a16="http://schemas.microsoft.com/office/drawing/2014/main" id="{0299F278-8C5E-4652-8EC5-3A31D57CAED4}"/>
              </a:ext>
            </a:extLst>
          </p:cNvPr>
          <p:cNvSpPr/>
          <p:nvPr/>
        </p:nvSpPr>
        <p:spPr>
          <a:xfrm>
            <a:off x="6607316" y="205487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23" name="순서도: 판단 522">
            <a:extLst>
              <a:ext uri="{FF2B5EF4-FFF2-40B4-BE49-F238E27FC236}">
                <a16:creationId xmlns:a16="http://schemas.microsoft.com/office/drawing/2014/main" id="{8D4F4747-9751-4A7E-9A2C-A60BC5D2D21F}"/>
              </a:ext>
            </a:extLst>
          </p:cNvPr>
          <p:cNvSpPr/>
          <p:nvPr/>
        </p:nvSpPr>
        <p:spPr>
          <a:xfrm>
            <a:off x="4793044" y="2109263"/>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524" name="직선 화살표 연결선 523">
            <a:extLst>
              <a:ext uri="{FF2B5EF4-FFF2-40B4-BE49-F238E27FC236}">
                <a16:creationId xmlns:a16="http://schemas.microsoft.com/office/drawing/2014/main" id="{3EDA3593-F331-4B43-B8B1-68EE7CADE1D7}"/>
              </a:ext>
            </a:extLst>
          </p:cNvPr>
          <p:cNvCxnSpPr>
            <a:stCxn id="518" idx="2"/>
            <a:endCxn id="523" idx="0"/>
          </p:cNvCxnSpPr>
          <p:nvPr/>
        </p:nvCxnSpPr>
        <p:spPr>
          <a:xfrm>
            <a:off x="5759667" y="2000495"/>
            <a:ext cx="0" cy="1087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27" name="직선 화살표 연결선 526">
            <a:extLst>
              <a:ext uri="{FF2B5EF4-FFF2-40B4-BE49-F238E27FC236}">
                <a16:creationId xmlns:a16="http://schemas.microsoft.com/office/drawing/2014/main" id="{3EDA3593-F331-4B43-B8B1-68EE7CADE1D7}"/>
              </a:ext>
            </a:extLst>
          </p:cNvPr>
          <p:cNvCxnSpPr>
            <a:stCxn id="523" idx="2"/>
            <a:endCxn id="108" idx="0"/>
          </p:cNvCxnSpPr>
          <p:nvPr/>
        </p:nvCxnSpPr>
        <p:spPr>
          <a:xfrm>
            <a:off x="5759667" y="2469303"/>
            <a:ext cx="3465" cy="1442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28" name="순서도: 처리 527">
            <a:extLst>
              <a:ext uri="{FF2B5EF4-FFF2-40B4-BE49-F238E27FC236}">
                <a16:creationId xmlns:a16="http://schemas.microsoft.com/office/drawing/2014/main" id="{B61B2F31-1FAE-4B5E-9F16-9334C3015BAC}"/>
              </a:ext>
            </a:extLst>
          </p:cNvPr>
          <p:cNvSpPr/>
          <p:nvPr/>
        </p:nvSpPr>
        <p:spPr>
          <a:xfrm>
            <a:off x="8058566" y="3188917"/>
            <a:ext cx="1457350" cy="30096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가입하기</a:t>
            </a:r>
          </a:p>
        </p:txBody>
      </p:sp>
      <p:sp>
        <p:nvSpPr>
          <p:cNvPr id="532" name="순서도: 판단 531">
            <a:extLst>
              <a:ext uri="{FF2B5EF4-FFF2-40B4-BE49-F238E27FC236}">
                <a16:creationId xmlns:a16="http://schemas.microsoft.com/office/drawing/2014/main" id="{8D4F4747-9751-4A7E-9A2C-A60BC5D2D21F}"/>
              </a:ext>
            </a:extLst>
          </p:cNvPr>
          <p:cNvSpPr/>
          <p:nvPr/>
        </p:nvSpPr>
        <p:spPr>
          <a:xfrm>
            <a:off x="7841602" y="5202183"/>
            <a:ext cx="1884913"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TrainerJoinOkAction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sp>
        <p:nvSpPr>
          <p:cNvPr id="533" name="순서도: 문서 532"/>
          <p:cNvSpPr/>
          <p:nvPr/>
        </p:nvSpPr>
        <p:spPr>
          <a:xfrm>
            <a:off x="8091388" y="613002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Loigin.jsp</a:t>
            </a:r>
            <a:endParaRPr lang="ko-KR" altLang="en-US" sz="800" dirty="0">
              <a:solidFill>
                <a:schemeClr val="tx1"/>
              </a:solidFill>
            </a:endParaRPr>
          </a:p>
        </p:txBody>
      </p:sp>
      <p:sp>
        <p:nvSpPr>
          <p:cNvPr id="534" name="직사각형 533">
            <a:extLst>
              <a:ext uri="{FF2B5EF4-FFF2-40B4-BE49-F238E27FC236}">
                <a16:creationId xmlns:a16="http://schemas.microsoft.com/office/drawing/2014/main" id="{0299F278-8C5E-4652-8EC5-3A31D57CAED4}"/>
              </a:ext>
            </a:extLst>
          </p:cNvPr>
          <p:cNvSpPr/>
          <p:nvPr/>
        </p:nvSpPr>
        <p:spPr>
          <a:xfrm>
            <a:off x="8784059" y="5878827"/>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35" name="직사각형 534">
            <a:extLst>
              <a:ext uri="{FF2B5EF4-FFF2-40B4-BE49-F238E27FC236}">
                <a16:creationId xmlns:a16="http://schemas.microsoft.com/office/drawing/2014/main" id="{0299F278-8C5E-4652-8EC5-3A31D57CAED4}"/>
              </a:ext>
            </a:extLst>
          </p:cNvPr>
          <p:cNvSpPr/>
          <p:nvPr/>
        </p:nvSpPr>
        <p:spPr>
          <a:xfrm>
            <a:off x="9539097" y="466738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536" name="평행 사변형 535"/>
          <p:cNvSpPr/>
          <p:nvPr/>
        </p:nvSpPr>
        <p:spPr>
          <a:xfrm>
            <a:off x="2157415" y="3469721"/>
            <a:ext cx="1457350" cy="238843"/>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err="1">
                <a:solidFill>
                  <a:schemeClr val="tx1"/>
                </a:solidFill>
              </a:rPr>
              <a:t>trainerName</a:t>
            </a:r>
            <a:endParaRPr lang="en-US" altLang="ko-KR" sz="800" dirty="0">
              <a:solidFill>
                <a:schemeClr val="tx1"/>
              </a:solidFill>
            </a:endParaRPr>
          </a:p>
        </p:txBody>
      </p:sp>
      <p:cxnSp>
        <p:nvCxnSpPr>
          <p:cNvPr id="537" name="직선 화살표 연결선 536">
            <a:extLst>
              <a:ext uri="{FF2B5EF4-FFF2-40B4-BE49-F238E27FC236}">
                <a16:creationId xmlns:a16="http://schemas.microsoft.com/office/drawing/2014/main" id="{3EDA3593-F331-4B43-B8B1-68EE7CADE1D7}"/>
              </a:ext>
            </a:extLst>
          </p:cNvPr>
          <p:cNvCxnSpPr>
            <a:stCxn id="405" idx="4"/>
            <a:endCxn id="536" idx="1"/>
          </p:cNvCxnSpPr>
          <p:nvPr/>
        </p:nvCxnSpPr>
        <p:spPr>
          <a:xfrm>
            <a:off x="2915711" y="3355295"/>
            <a:ext cx="234" cy="1144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8" name="직선 화살표 연결선 537">
            <a:extLst>
              <a:ext uri="{FF2B5EF4-FFF2-40B4-BE49-F238E27FC236}">
                <a16:creationId xmlns:a16="http://schemas.microsoft.com/office/drawing/2014/main" id="{3EDA3593-F331-4B43-B8B1-68EE7CADE1D7}"/>
              </a:ext>
            </a:extLst>
          </p:cNvPr>
          <p:cNvCxnSpPr>
            <a:stCxn id="536" idx="4"/>
            <a:endCxn id="411" idx="1"/>
          </p:cNvCxnSpPr>
          <p:nvPr/>
        </p:nvCxnSpPr>
        <p:spPr>
          <a:xfrm flipH="1">
            <a:off x="2885821" y="3708564"/>
            <a:ext cx="269" cy="1401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9" name="직선 화살표 연결선 538">
            <a:extLst>
              <a:ext uri="{FF2B5EF4-FFF2-40B4-BE49-F238E27FC236}">
                <a16:creationId xmlns:a16="http://schemas.microsoft.com/office/drawing/2014/main" id="{3EDA3593-F331-4B43-B8B1-68EE7CADE1D7}"/>
              </a:ext>
            </a:extLst>
          </p:cNvPr>
          <p:cNvCxnSpPr>
            <a:stCxn id="411" idx="4"/>
            <a:endCxn id="407" idx="0"/>
          </p:cNvCxnSpPr>
          <p:nvPr/>
        </p:nvCxnSpPr>
        <p:spPr>
          <a:xfrm>
            <a:off x="2855966" y="4087572"/>
            <a:ext cx="1" cy="1131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40" name="직사각형 539">
            <a:extLst>
              <a:ext uri="{FF2B5EF4-FFF2-40B4-BE49-F238E27FC236}">
                <a16:creationId xmlns:a16="http://schemas.microsoft.com/office/drawing/2014/main" id="{0299F278-8C5E-4652-8EC5-3A31D57CAED4}"/>
              </a:ext>
            </a:extLst>
          </p:cNvPr>
          <p:cNvSpPr/>
          <p:nvPr/>
        </p:nvSpPr>
        <p:spPr>
          <a:xfrm>
            <a:off x="5759667" y="2422767"/>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41" name="평행 사변형 540"/>
          <p:cNvSpPr/>
          <p:nvPr/>
        </p:nvSpPr>
        <p:spPr>
          <a:xfrm>
            <a:off x="5030992" y="3262460"/>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trainerGender</a:t>
            </a:r>
            <a:endParaRPr lang="en-US" altLang="ko-KR" sz="800" dirty="0">
              <a:solidFill>
                <a:schemeClr val="tx1"/>
              </a:solidFill>
            </a:endParaRPr>
          </a:p>
        </p:txBody>
      </p:sp>
      <p:sp>
        <p:nvSpPr>
          <p:cNvPr id="542" name="평행 사변형 541"/>
          <p:cNvSpPr/>
          <p:nvPr/>
        </p:nvSpPr>
        <p:spPr>
          <a:xfrm>
            <a:off x="5034912" y="3660965"/>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trainerEmail</a:t>
            </a:r>
            <a:endParaRPr lang="en-US" altLang="ko-KR" sz="800" dirty="0">
              <a:solidFill>
                <a:schemeClr val="tx1"/>
              </a:solidFill>
            </a:endParaRPr>
          </a:p>
        </p:txBody>
      </p:sp>
      <p:sp>
        <p:nvSpPr>
          <p:cNvPr id="543" name="평행 사변형 542"/>
          <p:cNvSpPr/>
          <p:nvPr/>
        </p:nvSpPr>
        <p:spPr>
          <a:xfrm>
            <a:off x="5000085" y="4075225"/>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trainerAccount</a:t>
            </a:r>
            <a:endParaRPr lang="en-US" altLang="ko-KR" sz="800" dirty="0">
              <a:solidFill>
                <a:schemeClr val="tx1"/>
              </a:solidFill>
            </a:endParaRPr>
          </a:p>
        </p:txBody>
      </p:sp>
      <p:sp>
        <p:nvSpPr>
          <p:cNvPr id="545" name="평행 사변형 544"/>
          <p:cNvSpPr/>
          <p:nvPr/>
        </p:nvSpPr>
        <p:spPr>
          <a:xfrm>
            <a:off x="4970602" y="4485443"/>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trainerAdressZipcode</a:t>
            </a:r>
            <a:endParaRPr lang="en-US" altLang="ko-KR" sz="800" dirty="0">
              <a:solidFill>
                <a:schemeClr val="tx1"/>
              </a:solidFill>
            </a:endParaRPr>
          </a:p>
        </p:txBody>
      </p:sp>
      <p:sp>
        <p:nvSpPr>
          <p:cNvPr id="546" name="평행 사변형 545"/>
          <p:cNvSpPr/>
          <p:nvPr/>
        </p:nvSpPr>
        <p:spPr>
          <a:xfrm>
            <a:off x="4970602" y="4878243"/>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a:t>
            </a:r>
            <a:endParaRPr lang="en-US" altLang="ko-KR" sz="800" dirty="0">
              <a:solidFill>
                <a:schemeClr val="tx1"/>
              </a:solidFill>
            </a:endParaRPr>
          </a:p>
        </p:txBody>
      </p:sp>
      <p:cxnSp>
        <p:nvCxnSpPr>
          <p:cNvPr id="547" name="연결선: 꺾임 29">
            <a:extLst>
              <a:ext uri="{FF2B5EF4-FFF2-40B4-BE49-F238E27FC236}">
                <a16:creationId xmlns:a16="http://schemas.microsoft.com/office/drawing/2014/main" id="{68CC8553-9013-4D75-B8C1-5DDC1C9C11E4}"/>
              </a:ext>
            </a:extLst>
          </p:cNvPr>
          <p:cNvCxnSpPr>
            <a:cxnSpLocks/>
            <a:stCxn id="517" idx="2"/>
            <a:endCxn id="518" idx="1"/>
          </p:cNvCxnSpPr>
          <p:nvPr/>
        </p:nvCxnSpPr>
        <p:spPr>
          <a:xfrm flipV="1">
            <a:off x="3500165" y="1831146"/>
            <a:ext cx="1530827" cy="395382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48" name="평행 사변형 547"/>
          <p:cNvSpPr/>
          <p:nvPr/>
        </p:nvSpPr>
        <p:spPr>
          <a:xfrm>
            <a:off x="4938215" y="5284372"/>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trainerAdressDetail</a:t>
            </a:r>
            <a:endParaRPr lang="en-US" altLang="ko-KR" sz="800" dirty="0">
              <a:solidFill>
                <a:schemeClr val="tx1"/>
              </a:solidFill>
            </a:endParaRPr>
          </a:p>
        </p:txBody>
      </p:sp>
      <p:sp>
        <p:nvSpPr>
          <p:cNvPr id="549" name="평행 사변형 548"/>
          <p:cNvSpPr/>
          <p:nvPr/>
        </p:nvSpPr>
        <p:spPr>
          <a:xfrm>
            <a:off x="4907076" y="5690889"/>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trainerUrl</a:t>
            </a:r>
            <a:endParaRPr lang="en-US" altLang="ko-KR" sz="800" dirty="0">
              <a:solidFill>
                <a:schemeClr val="tx1"/>
              </a:solidFill>
            </a:endParaRPr>
          </a:p>
        </p:txBody>
      </p:sp>
      <p:sp>
        <p:nvSpPr>
          <p:cNvPr id="550" name="평행 사변형 549"/>
          <p:cNvSpPr/>
          <p:nvPr/>
        </p:nvSpPr>
        <p:spPr>
          <a:xfrm>
            <a:off x="4870415" y="6108204"/>
            <a:ext cx="1457350" cy="271346"/>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trainerFileName</a:t>
            </a:r>
            <a:endParaRPr lang="en-US" altLang="ko-KR" sz="800" dirty="0">
              <a:solidFill>
                <a:schemeClr val="tx1"/>
              </a:solidFill>
            </a:endParaRPr>
          </a:p>
        </p:txBody>
      </p:sp>
      <p:cxnSp>
        <p:nvCxnSpPr>
          <p:cNvPr id="552" name="직선 화살표 연결선 551">
            <a:extLst>
              <a:ext uri="{FF2B5EF4-FFF2-40B4-BE49-F238E27FC236}">
                <a16:creationId xmlns:a16="http://schemas.microsoft.com/office/drawing/2014/main" id="{3EDA3593-F331-4B43-B8B1-68EE7CADE1D7}"/>
              </a:ext>
            </a:extLst>
          </p:cNvPr>
          <p:cNvCxnSpPr>
            <a:stCxn id="541" idx="4"/>
            <a:endCxn id="542" idx="0"/>
          </p:cNvCxnSpPr>
          <p:nvPr/>
        </p:nvCxnSpPr>
        <p:spPr>
          <a:xfrm>
            <a:off x="5759667" y="3533806"/>
            <a:ext cx="3920" cy="1271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3" name="직선 화살표 연결선 552">
            <a:extLst>
              <a:ext uri="{FF2B5EF4-FFF2-40B4-BE49-F238E27FC236}">
                <a16:creationId xmlns:a16="http://schemas.microsoft.com/office/drawing/2014/main" id="{3EDA3593-F331-4B43-B8B1-68EE7CADE1D7}"/>
              </a:ext>
            </a:extLst>
          </p:cNvPr>
          <p:cNvCxnSpPr>
            <a:stCxn id="542" idx="4"/>
            <a:endCxn id="543" idx="1"/>
          </p:cNvCxnSpPr>
          <p:nvPr/>
        </p:nvCxnSpPr>
        <p:spPr>
          <a:xfrm flipH="1">
            <a:off x="5762678" y="3932311"/>
            <a:ext cx="909" cy="1429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4" name="직선 화살표 연결선 553">
            <a:extLst>
              <a:ext uri="{FF2B5EF4-FFF2-40B4-BE49-F238E27FC236}">
                <a16:creationId xmlns:a16="http://schemas.microsoft.com/office/drawing/2014/main" id="{3EDA3593-F331-4B43-B8B1-68EE7CADE1D7}"/>
              </a:ext>
            </a:extLst>
          </p:cNvPr>
          <p:cNvCxnSpPr>
            <a:stCxn id="543" idx="4"/>
            <a:endCxn id="545" idx="1"/>
          </p:cNvCxnSpPr>
          <p:nvPr/>
        </p:nvCxnSpPr>
        <p:spPr>
          <a:xfrm>
            <a:off x="5728760" y="4346571"/>
            <a:ext cx="4435" cy="1388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5" name="직선 화살표 연결선 554">
            <a:extLst>
              <a:ext uri="{FF2B5EF4-FFF2-40B4-BE49-F238E27FC236}">
                <a16:creationId xmlns:a16="http://schemas.microsoft.com/office/drawing/2014/main" id="{3EDA3593-F331-4B43-B8B1-68EE7CADE1D7}"/>
              </a:ext>
            </a:extLst>
          </p:cNvPr>
          <p:cNvCxnSpPr>
            <a:stCxn id="545" idx="4"/>
            <a:endCxn id="546" idx="0"/>
          </p:cNvCxnSpPr>
          <p:nvPr/>
        </p:nvCxnSpPr>
        <p:spPr>
          <a:xfrm>
            <a:off x="5699277" y="4756789"/>
            <a:ext cx="0" cy="12145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6" name="직선 화살표 연결선 555">
            <a:extLst>
              <a:ext uri="{FF2B5EF4-FFF2-40B4-BE49-F238E27FC236}">
                <a16:creationId xmlns:a16="http://schemas.microsoft.com/office/drawing/2014/main" id="{3EDA3593-F331-4B43-B8B1-68EE7CADE1D7}"/>
              </a:ext>
            </a:extLst>
          </p:cNvPr>
          <p:cNvCxnSpPr>
            <a:stCxn id="546" idx="4"/>
            <a:endCxn id="548" idx="1"/>
          </p:cNvCxnSpPr>
          <p:nvPr/>
        </p:nvCxnSpPr>
        <p:spPr>
          <a:xfrm>
            <a:off x="5699277" y="5149589"/>
            <a:ext cx="1531" cy="1347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7" name="직선 화살표 연결선 556">
            <a:extLst>
              <a:ext uri="{FF2B5EF4-FFF2-40B4-BE49-F238E27FC236}">
                <a16:creationId xmlns:a16="http://schemas.microsoft.com/office/drawing/2014/main" id="{3EDA3593-F331-4B43-B8B1-68EE7CADE1D7}"/>
              </a:ext>
            </a:extLst>
          </p:cNvPr>
          <p:cNvCxnSpPr>
            <a:stCxn id="548" idx="4"/>
            <a:endCxn id="549" idx="1"/>
          </p:cNvCxnSpPr>
          <p:nvPr/>
        </p:nvCxnSpPr>
        <p:spPr>
          <a:xfrm>
            <a:off x="5666890" y="5555718"/>
            <a:ext cx="2779" cy="1351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58" name="직선 화살표 연결선 557">
            <a:extLst>
              <a:ext uri="{FF2B5EF4-FFF2-40B4-BE49-F238E27FC236}">
                <a16:creationId xmlns:a16="http://schemas.microsoft.com/office/drawing/2014/main" id="{3EDA3593-F331-4B43-B8B1-68EE7CADE1D7}"/>
              </a:ext>
            </a:extLst>
          </p:cNvPr>
          <p:cNvCxnSpPr>
            <a:stCxn id="549" idx="4"/>
            <a:endCxn id="550" idx="1"/>
          </p:cNvCxnSpPr>
          <p:nvPr/>
        </p:nvCxnSpPr>
        <p:spPr>
          <a:xfrm flipH="1">
            <a:off x="5633008" y="5962235"/>
            <a:ext cx="2743" cy="1459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59" name="순서도: 처리 558">
            <a:extLst>
              <a:ext uri="{FF2B5EF4-FFF2-40B4-BE49-F238E27FC236}">
                <a16:creationId xmlns:a16="http://schemas.microsoft.com/office/drawing/2014/main" id="{B61B2F31-1FAE-4B5E-9F16-9334C3015BAC}"/>
              </a:ext>
            </a:extLst>
          </p:cNvPr>
          <p:cNvSpPr/>
          <p:nvPr/>
        </p:nvSpPr>
        <p:spPr>
          <a:xfrm>
            <a:off x="8055384" y="2713964"/>
            <a:ext cx="1457350" cy="30096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파일첨부</a:t>
            </a:r>
          </a:p>
        </p:txBody>
      </p:sp>
      <p:cxnSp>
        <p:nvCxnSpPr>
          <p:cNvPr id="560" name="연결선: 꺾임 29">
            <a:extLst>
              <a:ext uri="{FF2B5EF4-FFF2-40B4-BE49-F238E27FC236}">
                <a16:creationId xmlns:a16="http://schemas.microsoft.com/office/drawing/2014/main" id="{68CC8553-9013-4D75-B8C1-5DDC1C9C11E4}"/>
              </a:ext>
            </a:extLst>
          </p:cNvPr>
          <p:cNvCxnSpPr>
            <a:cxnSpLocks/>
            <a:stCxn id="550" idx="2"/>
            <a:endCxn id="559" idx="1"/>
          </p:cNvCxnSpPr>
          <p:nvPr/>
        </p:nvCxnSpPr>
        <p:spPr>
          <a:xfrm flipV="1">
            <a:off x="6293847" y="2864449"/>
            <a:ext cx="1761537" cy="3379428"/>
          </a:xfrm>
          <a:prstGeom prst="bentConnector3">
            <a:avLst>
              <a:gd name="adj1" fmla="val 25127"/>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1" name="직선 화살표 연결선 560">
            <a:extLst>
              <a:ext uri="{FF2B5EF4-FFF2-40B4-BE49-F238E27FC236}">
                <a16:creationId xmlns:a16="http://schemas.microsoft.com/office/drawing/2014/main" id="{3EDA3593-F331-4B43-B8B1-68EE7CADE1D7}"/>
              </a:ext>
            </a:extLst>
          </p:cNvPr>
          <p:cNvCxnSpPr>
            <a:stCxn id="559" idx="2"/>
            <a:endCxn id="528" idx="0"/>
          </p:cNvCxnSpPr>
          <p:nvPr/>
        </p:nvCxnSpPr>
        <p:spPr>
          <a:xfrm>
            <a:off x="8784059" y="3014933"/>
            <a:ext cx="3182" cy="17398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2" name="직선 화살표 연결선 561">
            <a:extLst>
              <a:ext uri="{FF2B5EF4-FFF2-40B4-BE49-F238E27FC236}">
                <a16:creationId xmlns:a16="http://schemas.microsoft.com/office/drawing/2014/main" id="{3EDA3593-F331-4B43-B8B1-68EE7CADE1D7}"/>
              </a:ext>
            </a:extLst>
          </p:cNvPr>
          <p:cNvCxnSpPr>
            <a:stCxn id="528" idx="2"/>
            <a:endCxn id="608" idx="0"/>
          </p:cNvCxnSpPr>
          <p:nvPr/>
        </p:nvCxnSpPr>
        <p:spPr>
          <a:xfrm flipH="1">
            <a:off x="8784059" y="3489886"/>
            <a:ext cx="3182" cy="12338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3" name="직선 화살표 연결선 562">
            <a:extLst>
              <a:ext uri="{FF2B5EF4-FFF2-40B4-BE49-F238E27FC236}">
                <a16:creationId xmlns:a16="http://schemas.microsoft.com/office/drawing/2014/main" id="{3EDA3593-F331-4B43-B8B1-68EE7CADE1D7}"/>
              </a:ext>
            </a:extLst>
          </p:cNvPr>
          <p:cNvCxnSpPr>
            <a:stCxn id="608" idx="2"/>
            <a:endCxn id="532" idx="0"/>
          </p:cNvCxnSpPr>
          <p:nvPr/>
        </p:nvCxnSpPr>
        <p:spPr>
          <a:xfrm>
            <a:off x="8784059" y="5083756"/>
            <a:ext cx="0" cy="1184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4" name="직선 화살표 연결선 563">
            <a:extLst>
              <a:ext uri="{FF2B5EF4-FFF2-40B4-BE49-F238E27FC236}">
                <a16:creationId xmlns:a16="http://schemas.microsoft.com/office/drawing/2014/main" id="{3EDA3593-F331-4B43-B8B1-68EE7CADE1D7}"/>
              </a:ext>
            </a:extLst>
          </p:cNvPr>
          <p:cNvCxnSpPr>
            <a:stCxn id="532" idx="2"/>
            <a:endCxn id="533" idx="0"/>
          </p:cNvCxnSpPr>
          <p:nvPr/>
        </p:nvCxnSpPr>
        <p:spPr>
          <a:xfrm>
            <a:off x="8784059" y="5874708"/>
            <a:ext cx="0" cy="25531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68" name="직선 화살표 연결선 567"/>
          <p:cNvCxnSpPr/>
          <p:nvPr/>
        </p:nvCxnSpPr>
        <p:spPr>
          <a:xfrm>
            <a:off x="7491281" y="5451645"/>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69" name="직선 화살표 연결선 568"/>
          <p:cNvCxnSpPr/>
          <p:nvPr/>
        </p:nvCxnSpPr>
        <p:spPr>
          <a:xfrm flipH="1">
            <a:off x="7491281" y="5621836"/>
            <a:ext cx="379370" cy="3078"/>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0" name="연결선: 꺾임 29">
            <a:extLst>
              <a:ext uri="{FF2B5EF4-FFF2-40B4-BE49-F238E27FC236}">
                <a16:creationId xmlns:a16="http://schemas.microsoft.com/office/drawing/2014/main" id="{68CC8553-9013-4D75-B8C1-5DDC1C9C11E4}"/>
              </a:ext>
            </a:extLst>
          </p:cNvPr>
          <p:cNvCxnSpPr>
            <a:cxnSpLocks/>
            <a:stCxn id="608" idx="3"/>
            <a:endCxn id="139" idx="1"/>
          </p:cNvCxnSpPr>
          <p:nvPr/>
        </p:nvCxnSpPr>
        <p:spPr>
          <a:xfrm>
            <a:off x="9539097" y="4903736"/>
            <a:ext cx="480630" cy="1270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71" name="연결선: 꺾임 29">
            <a:extLst>
              <a:ext uri="{FF2B5EF4-FFF2-40B4-BE49-F238E27FC236}">
                <a16:creationId xmlns:a16="http://schemas.microsoft.com/office/drawing/2014/main" id="{68CC8553-9013-4D75-B8C1-5DDC1C9C11E4}"/>
              </a:ext>
            </a:extLst>
          </p:cNvPr>
          <p:cNvCxnSpPr>
            <a:cxnSpLocks/>
            <a:stCxn id="512" idx="3"/>
            <a:endCxn id="411" idx="2"/>
          </p:cNvCxnSpPr>
          <p:nvPr/>
        </p:nvCxnSpPr>
        <p:spPr>
          <a:xfrm flipH="1" flipV="1">
            <a:off x="3554786" y="3968151"/>
            <a:ext cx="332925" cy="1253426"/>
          </a:xfrm>
          <a:prstGeom prst="bentConnector3">
            <a:avLst>
              <a:gd name="adj1" fmla="val -68664"/>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4" name="직사각형 573">
            <a:extLst>
              <a:ext uri="{FF2B5EF4-FFF2-40B4-BE49-F238E27FC236}">
                <a16:creationId xmlns:a16="http://schemas.microsoft.com/office/drawing/2014/main" id="{0299F278-8C5E-4652-8EC5-3A31D57CAED4}"/>
              </a:ext>
            </a:extLst>
          </p:cNvPr>
          <p:cNvSpPr/>
          <p:nvPr/>
        </p:nvSpPr>
        <p:spPr>
          <a:xfrm>
            <a:off x="2514207" y="5340274"/>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07" name="직사각형 606">
            <a:extLst>
              <a:ext uri="{FF2B5EF4-FFF2-40B4-BE49-F238E27FC236}">
                <a16:creationId xmlns:a16="http://schemas.microsoft.com/office/drawing/2014/main" id="{0299F278-8C5E-4652-8EC5-3A31D57CAED4}"/>
              </a:ext>
            </a:extLst>
          </p:cNvPr>
          <p:cNvSpPr/>
          <p:nvPr/>
        </p:nvSpPr>
        <p:spPr>
          <a:xfrm>
            <a:off x="3744912" y="2449646"/>
            <a:ext cx="324128"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08" name="순서도: 판단 607">
            <a:extLst>
              <a:ext uri="{FF2B5EF4-FFF2-40B4-BE49-F238E27FC236}">
                <a16:creationId xmlns:a16="http://schemas.microsoft.com/office/drawing/2014/main" id="{8D4F4747-9751-4A7E-9A2C-A60BC5D2D21F}"/>
              </a:ext>
            </a:extLst>
          </p:cNvPr>
          <p:cNvSpPr/>
          <p:nvPr/>
        </p:nvSpPr>
        <p:spPr>
          <a:xfrm>
            <a:off x="8029021" y="4723716"/>
            <a:ext cx="151007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 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622" name="연결선: 꺾임 29">
            <a:extLst>
              <a:ext uri="{FF2B5EF4-FFF2-40B4-BE49-F238E27FC236}">
                <a16:creationId xmlns:a16="http://schemas.microsoft.com/office/drawing/2014/main" id="{68CC8553-9013-4D75-B8C1-5DDC1C9C11E4}"/>
              </a:ext>
            </a:extLst>
          </p:cNvPr>
          <p:cNvCxnSpPr>
            <a:cxnSpLocks/>
            <a:stCxn id="532" idx="3"/>
            <a:endCxn id="628" idx="1"/>
          </p:cNvCxnSpPr>
          <p:nvPr/>
        </p:nvCxnSpPr>
        <p:spPr>
          <a:xfrm flipV="1">
            <a:off x="9726515" y="5538445"/>
            <a:ext cx="446291"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8" name="순서도: 처리 627">
            <a:extLst>
              <a:ext uri="{FF2B5EF4-FFF2-40B4-BE49-F238E27FC236}">
                <a16:creationId xmlns:a16="http://schemas.microsoft.com/office/drawing/2014/main" id="{B61B2F31-1FAE-4B5E-9F16-9334C3015BAC}"/>
              </a:ext>
            </a:extLst>
          </p:cNvPr>
          <p:cNvSpPr/>
          <p:nvPr/>
        </p:nvSpPr>
        <p:spPr>
          <a:xfrm>
            <a:off x="10172806" y="5414965"/>
            <a:ext cx="1076850" cy="24695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p>
        </p:txBody>
      </p:sp>
      <p:sp>
        <p:nvSpPr>
          <p:cNvPr id="638" name="직사각형 637">
            <a:extLst>
              <a:ext uri="{FF2B5EF4-FFF2-40B4-BE49-F238E27FC236}">
                <a16:creationId xmlns:a16="http://schemas.microsoft.com/office/drawing/2014/main" id="{0299F278-8C5E-4652-8EC5-3A31D57CAED4}"/>
              </a:ext>
            </a:extLst>
          </p:cNvPr>
          <p:cNvSpPr/>
          <p:nvPr/>
        </p:nvSpPr>
        <p:spPr>
          <a:xfrm>
            <a:off x="8784059" y="5080128"/>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39" name="직사각형 638">
            <a:extLst>
              <a:ext uri="{FF2B5EF4-FFF2-40B4-BE49-F238E27FC236}">
                <a16:creationId xmlns:a16="http://schemas.microsoft.com/office/drawing/2014/main" id="{0299F278-8C5E-4652-8EC5-3A31D57CAED4}"/>
              </a:ext>
            </a:extLst>
          </p:cNvPr>
          <p:cNvSpPr/>
          <p:nvPr/>
        </p:nvSpPr>
        <p:spPr>
          <a:xfrm>
            <a:off x="9829442" y="531474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42" name="직사각형 641">
            <a:extLst>
              <a:ext uri="{FF2B5EF4-FFF2-40B4-BE49-F238E27FC236}">
                <a16:creationId xmlns:a16="http://schemas.microsoft.com/office/drawing/2014/main" id="{0299F278-8C5E-4652-8EC5-3A31D57CAED4}"/>
              </a:ext>
            </a:extLst>
          </p:cNvPr>
          <p:cNvSpPr/>
          <p:nvPr/>
        </p:nvSpPr>
        <p:spPr>
          <a:xfrm>
            <a:off x="2938717" y="2427850"/>
            <a:ext cx="364202" cy="215444"/>
          </a:xfrm>
          <a:prstGeom prst="rect">
            <a:avLst/>
          </a:prstGeom>
        </p:spPr>
        <p:txBody>
          <a:bodyPr wrap="none">
            <a:spAutoFit/>
          </a:bodyPr>
          <a:lstStyle/>
          <a:p>
            <a:r>
              <a:rPr lang="en-US" altLang="ko-KR" sz="800" dirty="0" err="1"/>
              <a:t>ajax</a:t>
            </a:r>
            <a:endParaRPr lang="ko-KR" altLang="en-US" sz="800" dirty="0"/>
          </a:p>
        </p:txBody>
      </p:sp>
      <p:sp>
        <p:nvSpPr>
          <p:cNvPr id="101" name="직사각형 100">
            <a:extLst>
              <a:ext uri="{FF2B5EF4-FFF2-40B4-BE49-F238E27FC236}">
                <a16:creationId xmlns:a16="http://schemas.microsoft.com/office/drawing/2014/main" id="{0299F278-8C5E-4652-8EC5-3A31D57CAED4}"/>
              </a:ext>
            </a:extLst>
          </p:cNvPr>
          <p:cNvSpPr/>
          <p:nvPr/>
        </p:nvSpPr>
        <p:spPr>
          <a:xfrm>
            <a:off x="2862025" y="4848069"/>
            <a:ext cx="364202" cy="215444"/>
          </a:xfrm>
          <a:prstGeom prst="rect">
            <a:avLst/>
          </a:prstGeom>
        </p:spPr>
        <p:txBody>
          <a:bodyPr wrap="none">
            <a:spAutoFit/>
          </a:bodyPr>
          <a:lstStyle/>
          <a:p>
            <a:r>
              <a:rPr lang="en-US" altLang="ko-KR" sz="800" dirty="0" err="1"/>
              <a:t>ajax</a:t>
            </a:r>
            <a:endParaRPr lang="ko-KR" altLang="en-US" sz="800" dirty="0"/>
          </a:p>
        </p:txBody>
      </p:sp>
      <p:sp>
        <p:nvSpPr>
          <p:cNvPr id="103" name="순서도: 처리 102">
            <a:extLst>
              <a:ext uri="{FF2B5EF4-FFF2-40B4-BE49-F238E27FC236}">
                <a16:creationId xmlns:a16="http://schemas.microsoft.com/office/drawing/2014/main" id="{33521828-51D5-4BDF-80BE-7C9BF2DB1940}"/>
              </a:ext>
            </a:extLst>
          </p:cNvPr>
          <p:cNvSpPr/>
          <p:nvPr/>
        </p:nvSpPr>
        <p:spPr>
          <a:xfrm>
            <a:off x="6872723" y="2022331"/>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107" name="사각형: 둥근 모서리 244">
            <a:extLst>
              <a:ext uri="{FF2B5EF4-FFF2-40B4-BE49-F238E27FC236}">
                <a16:creationId xmlns:a16="http://schemas.microsoft.com/office/drawing/2014/main" id="{11497AE7-98EC-494B-BDC7-DCA11EF169AC}"/>
              </a:ext>
            </a:extLst>
          </p:cNvPr>
          <p:cNvSpPr/>
          <p:nvPr/>
        </p:nvSpPr>
        <p:spPr>
          <a:xfrm>
            <a:off x="7355616" y="240287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08" name="순서도: 처리 107">
            <a:extLst>
              <a:ext uri="{FF2B5EF4-FFF2-40B4-BE49-F238E27FC236}">
                <a16:creationId xmlns:a16="http://schemas.microsoft.com/office/drawing/2014/main" id="{33521828-51D5-4BDF-80BE-7C9BF2DB1940}"/>
              </a:ext>
            </a:extLst>
          </p:cNvPr>
          <p:cNvSpPr/>
          <p:nvPr/>
        </p:nvSpPr>
        <p:spPr>
          <a:xfrm>
            <a:off x="5096193" y="2613524"/>
            <a:ext cx="1333878" cy="50185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cxnSp>
        <p:nvCxnSpPr>
          <p:cNvPr id="112" name="직선 화살표 연결선 111">
            <a:extLst>
              <a:ext uri="{FF2B5EF4-FFF2-40B4-BE49-F238E27FC236}">
                <a16:creationId xmlns:a16="http://schemas.microsoft.com/office/drawing/2014/main" id="{3EDA3593-F331-4B43-B8B1-68EE7CADE1D7}"/>
              </a:ext>
            </a:extLst>
          </p:cNvPr>
          <p:cNvCxnSpPr>
            <a:stCxn id="108" idx="2"/>
            <a:endCxn id="541" idx="0"/>
          </p:cNvCxnSpPr>
          <p:nvPr/>
        </p:nvCxnSpPr>
        <p:spPr>
          <a:xfrm flipH="1">
            <a:off x="5759667" y="3115375"/>
            <a:ext cx="3465" cy="1470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사각형: 둥근 모서리 244">
            <a:extLst>
              <a:ext uri="{FF2B5EF4-FFF2-40B4-BE49-F238E27FC236}">
                <a16:creationId xmlns:a16="http://schemas.microsoft.com/office/drawing/2014/main" id="{11497AE7-98EC-494B-BDC7-DCA11EF169AC}"/>
              </a:ext>
            </a:extLst>
          </p:cNvPr>
          <p:cNvSpPr/>
          <p:nvPr/>
        </p:nvSpPr>
        <p:spPr>
          <a:xfrm>
            <a:off x="5589820" y="292277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39" name="순서도: 처리 138">
            <a:extLst>
              <a:ext uri="{FF2B5EF4-FFF2-40B4-BE49-F238E27FC236}">
                <a16:creationId xmlns:a16="http://schemas.microsoft.com/office/drawing/2014/main" id="{33521828-51D5-4BDF-80BE-7C9BF2DB1940}"/>
              </a:ext>
            </a:extLst>
          </p:cNvPr>
          <p:cNvSpPr/>
          <p:nvPr/>
        </p:nvSpPr>
        <p:spPr>
          <a:xfrm>
            <a:off x="10019727" y="4466848"/>
            <a:ext cx="1860960" cy="87377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tLang="ko-KR" sz="800" dirty="0">
              <a:solidFill>
                <a:schemeClr val="tx1"/>
              </a:solidFill>
            </a:endParaRPr>
          </a:p>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a:t>
            </a:r>
            <a:endParaRPr lang="en-US" altLang="ko-KR" sz="800" dirty="0">
              <a:solidFill>
                <a:schemeClr val="tx1"/>
              </a:solidFill>
            </a:endParaRPr>
          </a:p>
          <a:p>
            <a:pPr algn="ctr"/>
            <a:r>
              <a:rPr lang="ko-KR" altLang="en-US" sz="800" dirty="0">
                <a:solidFill>
                  <a:schemeClr val="tx1"/>
                </a:solidFill>
              </a:rPr>
              <a:t>모두 포함해야 합니다</a:t>
            </a:r>
            <a:endParaRPr lang="en-US" altLang="ko-KR" sz="800" dirty="0">
              <a:solidFill>
                <a:schemeClr val="tx1"/>
              </a:solidFill>
            </a:endParaRPr>
          </a:p>
          <a:p>
            <a:pPr algn="ctr"/>
            <a:r>
              <a:rPr lang="ko-KR" altLang="en-US" sz="800" dirty="0">
                <a:solidFill>
                  <a:schemeClr val="tx1"/>
                </a:solidFill>
              </a:rPr>
              <a:t>인증번호를 확인해주세요</a:t>
            </a:r>
            <a:endParaRPr lang="en-US" altLang="ko-KR" sz="800" dirty="0">
              <a:solidFill>
                <a:schemeClr val="tx1"/>
              </a:solidFill>
            </a:endParaRPr>
          </a:p>
          <a:p>
            <a:pPr algn="ctr"/>
            <a:r>
              <a:rPr lang="en-US" altLang="ko-KR" sz="800" dirty="0">
                <a:solidFill>
                  <a:schemeClr val="tx1"/>
                </a:solidFill>
              </a:rPr>
              <a:t>***</a:t>
            </a:r>
            <a:r>
              <a:rPr lang="ko-KR" altLang="en-US" sz="800" dirty="0">
                <a:solidFill>
                  <a:schemeClr val="tx1"/>
                </a:solidFill>
              </a:rPr>
              <a:t>를 입력해주세요</a:t>
            </a:r>
            <a:r>
              <a:rPr lang="en-US" altLang="ko-KR" sz="800" dirty="0">
                <a:solidFill>
                  <a:schemeClr val="tx1"/>
                </a:solidFill>
              </a:rPr>
              <a:t>..</a:t>
            </a:r>
          </a:p>
          <a:p>
            <a:pPr algn="ctr"/>
            <a:endParaRPr lang="en-US" altLang="ko-KR" sz="800" dirty="0">
              <a:solidFill>
                <a:schemeClr val="tx1"/>
              </a:solidFill>
            </a:endParaRPr>
          </a:p>
          <a:p>
            <a:pPr algn="ctr"/>
            <a:endParaRPr lang="ko-KR" altLang="en-US" sz="800" dirty="0">
              <a:solidFill>
                <a:schemeClr val="tx1"/>
              </a:solidFill>
            </a:endParaRPr>
          </a:p>
          <a:p>
            <a:pPr algn="ctr">
              <a:lnSpc>
                <a:spcPct val="90000"/>
              </a:lnSpc>
            </a:pPr>
            <a:endParaRPr lang="en-US" altLang="ko-KR" sz="800" dirty="0">
              <a:solidFill>
                <a:schemeClr val="tx1"/>
              </a:solidFill>
              <a:latin typeface="+mn-ea"/>
            </a:endParaRPr>
          </a:p>
        </p:txBody>
      </p:sp>
      <p:sp>
        <p:nvSpPr>
          <p:cNvPr id="140" name="사각형: 둥근 모서리 244">
            <a:extLst>
              <a:ext uri="{FF2B5EF4-FFF2-40B4-BE49-F238E27FC236}">
                <a16:creationId xmlns:a16="http://schemas.microsoft.com/office/drawing/2014/main" id="{11497AE7-98EC-494B-BDC7-DCA11EF169AC}"/>
              </a:ext>
            </a:extLst>
          </p:cNvPr>
          <p:cNvSpPr/>
          <p:nvPr/>
        </p:nvSpPr>
        <p:spPr>
          <a:xfrm>
            <a:off x="10755975" y="512430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pic>
        <p:nvPicPr>
          <p:cNvPr id="149" name="그림 148">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799506" y="5196263"/>
            <a:ext cx="716727" cy="720748"/>
          </a:xfrm>
          <a:prstGeom prst="rect">
            <a:avLst/>
          </a:prstGeom>
        </p:spPr>
      </p:pic>
      <p:sp>
        <p:nvSpPr>
          <p:cNvPr id="151" name="직사각형 150">
            <a:extLst>
              <a:ext uri="{FF2B5EF4-FFF2-40B4-BE49-F238E27FC236}">
                <a16:creationId xmlns:a16="http://schemas.microsoft.com/office/drawing/2014/main" id="{34C2B5BD-4BEE-2342-86E9-7F236B43808A}"/>
              </a:ext>
            </a:extLst>
          </p:cNvPr>
          <p:cNvSpPr/>
          <p:nvPr/>
        </p:nvSpPr>
        <p:spPr>
          <a:xfrm>
            <a:off x="6780829" y="5416968"/>
            <a:ext cx="710452" cy="338554"/>
          </a:xfrm>
          <a:prstGeom prst="rect">
            <a:avLst/>
          </a:prstGeom>
        </p:spPr>
        <p:txBody>
          <a:bodyPr wrap="none">
            <a:spAutoFit/>
          </a:bodyPr>
          <a:lstStyle/>
          <a:p>
            <a:pPr algn="ctr"/>
            <a:r>
              <a:rPr lang="en-US" altLang="ko-KR" sz="800" dirty="0">
                <a:latin typeface="+mn-ea"/>
              </a:rPr>
              <a:t>DG-</a:t>
            </a:r>
            <a:r>
              <a:rPr lang="ko-KR" altLang="en-US" sz="800" dirty="0">
                <a:latin typeface="+mn-ea"/>
              </a:rPr>
              <a:t> </a:t>
            </a:r>
            <a:r>
              <a:rPr lang="en-US" altLang="ko-KR" sz="800" dirty="0">
                <a:latin typeface="+mn-ea"/>
              </a:rPr>
              <a:t>trainer</a:t>
            </a:r>
          </a:p>
          <a:p>
            <a:pPr algn="ctr"/>
            <a:endParaRPr lang="en-US" altLang="ko-KR" sz="800" dirty="0">
              <a:latin typeface="+mn-ea"/>
            </a:endParaRPr>
          </a:p>
        </p:txBody>
      </p:sp>
      <p:sp>
        <p:nvSpPr>
          <p:cNvPr id="87" name="직사각형 86">
            <a:extLst>
              <a:ext uri="{FF2B5EF4-FFF2-40B4-BE49-F238E27FC236}">
                <a16:creationId xmlns:a16="http://schemas.microsoft.com/office/drawing/2014/main" id="{A9428C8F-F6B1-42F6-AF7E-64F4E0684A90}"/>
              </a:ext>
            </a:extLst>
          </p:cNvPr>
          <p:cNvSpPr/>
          <p:nvPr/>
        </p:nvSpPr>
        <p:spPr>
          <a:xfrm>
            <a:off x="8800396" y="3489041"/>
            <a:ext cx="1231427" cy="1323439"/>
          </a:xfrm>
          <a:prstGeom prst="rect">
            <a:avLst/>
          </a:prstGeom>
        </p:spPr>
        <p:txBody>
          <a:bodyPr wrap="none">
            <a:spAutoFit/>
          </a:bodyPr>
          <a:lstStyle/>
          <a:p>
            <a:r>
              <a:rPr lang="en-US" altLang="ko-KR" sz="800" dirty="0" err="1"/>
              <a:t>trainerPw</a:t>
            </a:r>
            <a:endParaRPr lang="en-US" altLang="ko-KR" sz="800" dirty="0"/>
          </a:p>
          <a:p>
            <a:r>
              <a:rPr lang="en-US" altLang="ko-KR" sz="800" dirty="0" err="1"/>
              <a:t>trainerName</a:t>
            </a:r>
            <a:endParaRPr lang="en-US" altLang="ko-KR" sz="800" dirty="0"/>
          </a:p>
          <a:p>
            <a:r>
              <a:rPr lang="en-US" altLang="ko-KR" sz="800" dirty="0" err="1"/>
              <a:t>trainerGender</a:t>
            </a:r>
            <a:endParaRPr lang="en-US" altLang="ko-KR" sz="800" dirty="0"/>
          </a:p>
          <a:p>
            <a:r>
              <a:rPr lang="en-US" altLang="ko-KR" sz="800" dirty="0" err="1"/>
              <a:t>trainerEmail</a:t>
            </a:r>
            <a:endParaRPr lang="en-US" altLang="ko-KR" sz="800" dirty="0"/>
          </a:p>
          <a:p>
            <a:r>
              <a:rPr lang="en-US" altLang="ko-KR" sz="800" dirty="0" err="1"/>
              <a:t>trainerAccount</a:t>
            </a:r>
            <a:endParaRPr lang="en-US" altLang="ko-KR" sz="800" dirty="0"/>
          </a:p>
          <a:p>
            <a:r>
              <a:rPr lang="en-US" altLang="ko-KR" sz="800" dirty="0" err="1"/>
              <a:t>trainerAddress</a:t>
            </a:r>
            <a:endParaRPr lang="en-US" altLang="ko-KR" sz="800" dirty="0"/>
          </a:p>
          <a:p>
            <a:r>
              <a:rPr lang="en-US" altLang="ko-KR" sz="800" dirty="0" err="1"/>
              <a:t>trainerAddressDetail</a:t>
            </a:r>
            <a:endParaRPr lang="en-US" altLang="ko-KR" sz="800" dirty="0"/>
          </a:p>
          <a:p>
            <a:r>
              <a:rPr lang="en-US" altLang="ko-KR" sz="800" dirty="0" err="1"/>
              <a:t>trainerUrl</a:t>
            </a:r>
            <a:endParaRPr lang="en-US" altLang="ko-KR" sz="800" dirty="0"/>
          </a:p>
          <a:p>
            <a:r>
              <a:rPr lang="en-US" altLang="ko-KR" sz="800" dirty="0" err="1"/>
              <a:t>trainerAddressZipcode</a:t>
            </a:r>
          </a:p>
          <a:p>
            <a:endParaRPr lang="ko-KR" altLang="en-US" sz="800" dirty="0"/>
          </a:p>
        </p:txBody>
      </p:sp>
    </p:spTree>
    <p:extLst>
      <p:ext uri="{BB962C8B-B14F-4D97-AF65-F5344CB8AC3E}">
        <p14:creationId xmlns:p14="http://schemas.microsoft.com/office/powerpoint/2010/main" val="198119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User flow :ID </a:t>
            </a:r>
            <a:r>
              <a:rPr lang="ko-KR" altLang="en-US" dirty="0"/>
              <a:t>찾기</a:t>
            </a:r>
          </a:p>
        </p:txBody>
      </p:sp>
      <p:graphicFrame>
        <p:nvGraphicFramePr>
          <p:cNvPr id="40" name="표 39">
            <a:extLst>
              <a:ext uri="{FF2B5EF4-FFF2-40B4-BE49-F238E27FC236}">
                <a16:creationId xmlns:a16="http://schemas.microsoft.com/office/drawing/2014/main" id="{8B87A678-AF99-4807-A120-CB661ED337F4}"/>
              </a:ext>
            </a:extLst>
          </p:cNvPr>
          <p:cNvGraphicFramePr>
            <a:graphicFrameLocks noGrp="1"/>
          </p:cNvGraphicFramePr>
          <p:nvPr/>
        </p:nvGraphicFramePr>
        <p:xfrm>
          <a:off x="479376" y="1021861"/>
          <a:ext cx="10657183" cy="5762452"/>
        </p:xfrm>
        <a:graphic>
          <a:graphicData uri="http://schemas.openxmlformats.org/drawingml/2006/table">
            <a:tbl>
              <a:tblPr>
                <a:tableStyleId>{5C22544A-7EE6-4342-B048-85BDC9FD1C3A}</a:tableStyleId>
              </a:tblPr>
              <a:tblGrid>
                <a:gridCol w="1248587">
                  <a:extLst>
                    <a:ext uri="{9D8B030D-6E8A-4147-A177-3AD203B41FA5}">
                      <a16:colId xmlns:a16="http://schemas.microsoft.com/office/drawing/2014/main" val="554055183"/>
                    </a:ext>
                  </a:extLst>
                </a:gridCol>
                <a:gridCol w="9408596">
                  <a:extLst>
                    <a:ext uri="{9D8B030D-6E8A-4147-A177-3AD203B41FA5}">
                      <a16:colId xmlns:a16="http://schemas.microsoft.com/office/drawing/2014/main" val="20000"/>
                    </a:ext>
                  </a:extLst>
                </a:gridCol>
              </a:tblGrid>
              <a:tr h="433860">
                <a:tc rowSpan="2">
                  <a:txBody>
                    <a:bodyPr/>
                    <a:lstStyle/>
                    <a:p>
                      <a:pPr algn="ctr" latinLnBrk="1"/>
                      <a:r>
                        <a:rPr lang="en-US" altLang="ko-KR" sz="1000" b="1" dirty="0" err="1">
                          <a:solidFill>
                            <a:schemeClr val="tx1"/>
                          </a:solidFill>
                        </a:rPr>
                        <a:t>Findpw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err="1">
                          <a:solidFill>
                            <a:schemeClr val="tx1"/>
                          </a:solidFill>
                        </a:rPr>
                        <a:t>아이디찾기</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rgbClr val="FF0000"/>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1" name="순서도: 문서 40"/>
          <p:cNvSpPr/>
          <p:nvPr/>
        </p:nvSpPr>
        <p:spPr>
          <a:xfrm>
            <a:off x="2537462" y="2206506"/>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findIdPw.jsp</a:t>
            </a:r>
            <a:endParaRPr lang="ko-KR" altLang="en-US" sz="800" dirty="0">
              <a:solidFill>
                <a:schemeClr val="tx1"/>
              </a:solidFill>
            </a:endParaRPr>
          </a:p>
        </p:txBody>
      </p:sp>
      <p:cxnSp>
        <p:nvCxnSpPr>
          <p:cNvPr id="42" name="직선 화살표 연결선 41">
            <a:extLst>
              <a:ext uri="{FF2B5EF4-FFF2-40B4-BE49-F238E27FC236}">
                <a16:creationId xmlns:a16="http://schemas.microsoft.com/office/drawing/2014/main" id="{3EDA3593-F331-4B43-B8B1-68EE7CADE1D7}"/>
              </a:ext>
            </a:extLst>
          </p:cNvPr>
          <p:cNvCxnSpPr>
            <a:stCxn id="41" idx="2"/>
            <a:endCxn id="44" idx="0"/>
          </p:cNvCxnSpPr>
          <p:nvPr/>
        </p:nvCxnSpPr>
        <p:spPr>
          <a:xfrm>
            <a:off x="3230133" y="2514969"/>
            <a:ext cx="0" cy="3116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평행 사변형 43"/>
          <p:cNvSpPr/>
          <p:nvPr/>
        </p:nvSpPr>
        <p:spPr>
          <a:xfrm>
            <a:off x="2501458" y="2826583"/>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PhoneNum</a:t>
            </a:r>
            <a:endParaRPr lang="en-US" altLang="ko-KR" sz="800" dirty="0">
              <a:solidFill>
                <a:schemeClr val="tx1"/>
              </a:solidFill>
            </a:endParaRPr>
          </a:p>
        </p:txBody>
      </p:sp>
      <p:cxnSp>
        <p:nvCxnSpPr>
          <p:cNvPr id="45" name="직선 화살표 연결선 44">
            <a:extLst>
              <a:ext uri="{FF2B5EF4-FFF2-40B4-BE49-F238E27FC236}">
                <a16:creationId xmlns:a16="http://schemas.microsoft.com/office/drawing/2014/main" id="{3EDA3593-F331-4B43-B8B1-68EE7CADE1D7}"/>
              </a:ext>
            </a:extLst>
          </p:cNvPr>
          <p:cNvCxnSpPr>
            <a:stCxn id="44" idx="4"/>
            <a:endCxn id="46" idx="0"/>
          </p:cNvCxnSpPr>
          <p:nvPr/>
        </p:nvCxnSpPr>
        <p:spPr>
          <a:xfrm flipH="1">
            <a:off x="3224451" y="3186623"/>
            <a:ext cx="5682" cy="25589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처리 45">
            <a:extLst>
              <a:ext uri="{FF2B5EF4-FFF2-40B4-BE49-F238E27FC236}">
                <a16:creationId xmlns:a16="http://schemas.microsoft.com/office/drawing/2014/main" id="{B61B2F31-1FAE-4B5E-9F16-9334C3015BAC}"/>
              </a:ext>
            </a:extLst>
          </p:cNvPr>
          <p:cNvSpPr/>
          <p:nvPr/>
        </p:nvSpPr>
        <p:spPr>
          <a:xfrm>
            <a:off x="2495776" y="344252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51" name="순서도: 처리 50">
            <a:extLst>
              <a:ext uri="{FF2B5EF4-FFF2-40B4-BE49-F238E27FC236}">
                <a16:creationId xmlns:a16="http://schemas.microsoft.com/office/drawing/2014/main" id="{B61B2F31-1FAE-4B5E-9F16-9334C3015BAC}"/>
              </a:ext>
            </a:extLst>
          </p:cNvPr>
          <p:cNvSpPr/>
          <p:nvPr/>
        </p:nvSpPr>
        <p:spPr>
          <a:xfrm>
            <a:off x="2501458" y="399099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cxnSp>
        <p:nvCxnSpPr>
          <p:cNvPr id="52" name="직선 화살표 연결선 51">
            <a:extLst>
              <a:ext uri="{FF2B5EF4-FFF2-40B4-BE49-F238E27FC236}">
                <a16:creationId xmlns:a16="http://schemas.microsoft.com/office/drawing/2014/main" id="{3EDA3593-F331-4B43-B8B1-68EE7CADE1D7}"/>
              </a:ext>
            </a:extLst>
          </p:cNvPr>
          <p:cNvCxnSpPr>
            <a:stCxn id="46" idx="2"/>
            <a:endCxn id="51" idx="0"/>
          </p:cNvCxnSpPr>
          <p:nvPr/>
        </p:nvCxnSpPr>
        <p:spPr>
          <a:xfrm>
            <a:off x="3224451" y="3781220"/>
            <a:ext cx="5682" cy="20977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판단 56">
            <a:extLst>
              <a:ext uri="{FF2B5EF4-FFF2-40B4-BE49-F238E27FC236}">
                <a16:creationId xmlns:a16="http://schemas.microsoft.com/office/drawing/2014/main" id="{8D4F4747-9751-4A7E-9A2C-A60BC5D2D21F}"/>
              </a:ext>
            </a:extLst>
          </p:cNvPr>
          <p:cNvSpPr/>
          <p:nvPr/>
        </p:nvSpPr>
        <p:spPr>
          <a:xfrm>
            <a:off x="2198388" y="4542222"/>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8" name="직선 화살표 연결선 57">
            <a:extLst>
              <a:ext uri="{FF2B5EF4-FFF2-40B4-BE49-F238E27FC236}">
                <a16:creationId xmlns:a16="http://schemas.microsoft.com/office/drawing/2014/main" id="{3EDA3593-F331-4B43-B8B1-68EE7CADE1D7}"/>
              </a:ext>
            </a:extLst>
          </p:cNvPr>
          <p:cNvCxnSpPr>
            <a:stCxn id="51" idx="2"/>
            <a:endCxn id="57" idx="0"/>
          </p:cNvCxnSpPr>
          <p:nvPr/>
        </p:nvCxnSpPr>
        <p:spPr>
          <a:xfrm>
            <a:off x="3230133" y="4329690"/>
            <a:ext cx="0" cy="2125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3EDA3593-F331-4B43-B8B1-68EE7CADE1D7}"/>
              </a:ext>
            </a:extLst>
          </p:cNvPr>
          <p:cNvCxnSpPr>
            <a:stCxn id="57" idx="2"/>
          </p:cNvCxnSpPr>
          <p:nvPr/>
        </p:nvCxnSpPr>
        <p:spPr>
          <a:xfrm>
            <a:off x="3230133" y="4902262"/>
            <a:ext cx="0" cy="2481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평행 사변형 65"/>
          <p:cNvSpPr/>
          <p:nvPr/>
        </p:nvSpPr>
        <p:spPr>
          <a:xfrm>
            <a:off x="2501457" y="5150429"/>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cxnSp>
        <p:nvCxnSpPr>
          <p:cNvPr id="69" name="연결선: 꺾임 29">
            <a:extLst>
              <a:ext uri="{FF2B5EF4-FFF2-40B4-BE49-F238E27FC236}">
                <a16:creationId xmlns:a16="http://schemas.microsoft.com/office/drawing/2014/main" id="{68CC8553-9013-4D75-B8C1-5DDC1C9C11E4}"/>
              </a:ext>
            </a:extLst>
          </p:cNvPr>
          <p:cNvCxnSpPr>
            <a:cxnSpLocks/>
            <a:stCxn id="66" idx="2"/>
            <a:endCxn id="70" idx="1"/>
          </p:cNvCxnSpPr>
          <p:nvPr/>
        </p:nvCxnSpPr>
        <p:spPr>
          <a:xfrm flipV="1">
            <a:off x="3913802" y="2299080"/>
            <a:ext cx="2614243" cy="3031369"/>
          </a:xfrm>
          <a:prstGeom prst="bentConnector3">
            <a:avLst>
              <a:gd name="adj1" fmla="val 31054"/>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순서도: 처리 69">
            <a:extLst>
              <a:ext uri="{FF2B5EF4-FFF2-40B4-BE49-F238E27FC236}">
                <a16:creationId xmlns:a16="http://schemas.microsoft.com/office/drawing/2014/main" id="{B61B2F31-1FAE-4B5E-9F16-9334C3015BAC}"/>
              </a:ext>
            </a:extLst>
          </p:cNvPr>
          <p:cNvSpPr/>
          <p:nvPr/>
        </p:nvSpPr>
        <p:spPr>
          <a:xfrm>
            <a:off x="6528045" y="2129731"/>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79" name="연결선: 꺾임 29">
            <a:extLst>
              <a:ext uri="{FF2B5EF4-FFF2-40B4-BE49-F238E27FC236}">
                <a16:creationId xmlns:a16="http://schemas.microsoft.com/office/drawing/2014/main" id="{68CC8553-9013-4D75-B8C1-5DDC1C9C11E4}"/>
              </a:ext>
            </a:extLst>
          </p:cNvPr>
          <p:cNvCxnSpPr>
            <a:cxnSpLocks/>
            <a:stCxn id="82" idx="3"/>
          </p:cNvCxnSpPr>
          <p:nvPr/>
        </p:nvCxnSpPr>
        <p:spPr>
          <a:xfrm>
            <a:off x="8223346" y="2826282"/>
            <a:ext cx="406129" cy="5410"/>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299F278-8C5E-4652-8EC5-3A31D57CAED4}"/>
              </a:ext>
            </a:extLst>
          </p:cNvPr>
          <p:cNvSpPr/>
          <p:nvPr/>
        </p:nvSpPr>
        <p:spPr>
          <a:xfrm>
            <a:off x="1984349" y="370105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2" name="순서도: 판단 81">
            <a:extLst>
              <a:ext uri="{FF2B5EF4-FFF2-40B4-BE49-F238E27FC236}">
                <a16:creationId xmlns:a16="http://schemas.microsoft.com/office/drawing/2014/main" id="{8D4F4747-9751-4A7E-9A2C-A60BC5D2D21F}"/>
              </a:ext>
            </a:extLst>
          </p:cNvPr>
          <p:cNvSpPr/>
          <p:nvPr/>
        </p:nvSpPr>
        <p:spPr>
          <a:xfrm>
            <a:off x="6290100" y="2646262"/>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3EDA3593-F331-4B43-B8B1-68EE7CADE1D7}"/>
              </a:ext>
            </a:extLst>
          </p:cNvPr>
          <p:cNvCxnSpPr>
            <a:stCxn id="70" idx="2"/>
            <a:endCxn id="82" idx="0"/>
          </p:cNvCxnSpPr>
          <p:nvPr/>
        </p:nvCxnSpPr>
        <p:spPr>
          <a:xfrm>
            <a:off x="7256720" y="2468429"/>
            <a:ext cx="3" cy="17783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3EDA3593-F331-4B43-B8B1-68EE7CADE1D7}"/>
              </a:ext>
            </a:extLst>
          </p:cNvPr>
          <p:cNvCxnSpPr>
            <a:stCxn id="82" idx="2"/>
            <a:endCxn id="89" idx="0"/>
          </p:cNvCxnSpPr>
          <p:nvPr/>
        </p:nvCxnSpPr>
        <p:spPr>
          <a:xfrm>
            <a:off x="7256723" y="3006302"/>
            <a:ext cx="0" cy="2679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a16="http://schemas.microsoft.com/office/drawing/2014/main" id="{B61B2F31-1FAE-4B5E-9F16-9334C3015BAC}"/>
              </a:ext>
            </a:extLst>
          </p:cNvPr>
          <p:cNvSpPr/>
          <p:nvPr/>
        </p:nvSpPr>
        <p:spPr>
          <a:xfrm>
            <a:off x="6528048" y="3990992"/>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다음단계</a:t>
            </a:r>
          </a:p>
        </p:txBody>
      </p:sp>
      <p:cxnSp>
        <p:nvCxnSpPr>
          <p:cNvPr id="92" name="직선 화살표 연결선 91">
            <a:extLst>
              <a:ext uri="{FF2B5EF4-FFF2-40B4-BE49-F238E27FC236}">
                <a16:creationId xmlns:a16="http://schemas.microsoft.com/office/drawing/2014/main" id="{3EDA3593-F331-4B43-B8B1-68EE7CADE1D7}"/>
              </a:ext>
            </a:extLst>
          </p:cNvPr>
          <p:cNvCxnSpPr>
            <a:stCxn id="89" idx="2"/>
            <a:endCxn id="91" idx="0"/>
          </p:cNvCxnSpPr>
          <p:nvPr/>
        </p:nvCxnSpPr>
        <p:spPr>
          <a:xfrm>
            <a:off x="7256723" y="3829757"/>
            <a:ext cx="0" cy="1612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3EDA3593-F331-4B43-B8B1-68EE7CADE1D7}"/>
              </a:ext>
            </a:extLst>
          </p:cNvPr>
          <p:cNvCxnSpPr>
            <a:stCxn id="91" idx="2"/>
            <a:endCxn id="60" idx="0"/>
          </p:cNvCxnSpPr>
          <p:nvPr/>
        </p:nvCxnSpPr>
        <p:spPr>
          <a:xfrm>
            <a:off x="7256723" y="4329690"/>
            <a:ext cx="0" cy="3090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1" name="순서도: 판단 100">
            <a:extLst>
              <a:ext uri="{FF2B5EF4-FFF2-40B4-BE49-F238E27FC236}">
                <a16:creationId xmlns:a16="http://schemas.microsoft.com/office/drawing/2014/main" id="{8D4F4747-9751-4A7E-9A2C-A60BC5D2D21F}"/>
              </a:ext>
            </a:extLst>
          </p:cNvPr>
          <p:cNvSpPr/>
          <p:nvPr/>
        </p:nvSpPr>
        <p:spPr>
          <a:xfrm>
            <a:off x="6060752" y="5152933"/>
            <a:ext cx="2391937"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MemberFindIdOkAction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60" idx="2"/>
            <a:endCxn id="101" idx="0"/>
          </p:cNvCxnSpPr>
          <p:nvPr/>
        </p:nvCxnSpPr>
        <p:spPr>
          <a:xfrm flipH="1">
            <a:off x="7256721" y="4998773"/>
            <a:ext cx="2" cy="1541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629182" y="5385512"/>
            <a:ext cx="387705"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1" name="직선 화살표 연결선 130"/>
          <p:cNvCxnSpPr/>
          <p:nvPr/>
        </p:nvCxnSpPr>
        <p:spPr>
          <a:xfrm flipH="1">
            <a:off x="5650710" y="5742623"/>
            <a:ext cx="366177"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6621027" y="6042088"/>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3EDA3593-F331-4B43-B8B1-68EE7CADE1D7}"/>
              </a:ext>
            </a:extLst>
          </p:cNvPr>
          <p:cNvCxnSpPr>
            <a:stCxn id="101" idx="2"/>
          </p:cNvCxnSpPr>
          <p:nvPr/>
        </p:nvCxnSpPr>
        <p:spPr>
          <a:xfrm>
            <a:off x="7256721" y="5825458"/>
            <a:ext cx="2" cy="2166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a16="http://schemas.microsoft.com/office/drawing/2014/main" id="{0299F278-8C5E-4652-8EC5-3A31D57CAED4}"/>
              </a:ext>
            </a:extLst>
          </p:cNvPr>
          <p:cNvSpPr/>
          <p:nvPr/>
        </p:nvSpPr>
        <p:spPr>
          <a:xfrm>
            <a:off x="7313698" y="3045888"/>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2" name="직사각형 161">
            <a:extLst>
              <a:ext uri="{FF2B5EF4-FFF2-40B4-BE49-F238E27FC236}">
                <a16:creationId xmlns:a16="http://schemas.microsoft.com/office/drawing/2014/main" id="{0299F278-8C5E-4652-8EC5-3A31D57CAED4}"/>
              </a:ext>
            </a:extLst>
          </p:cNvPr>
          <p:cNvSpPr/>
          <p:nvPr/>
        </p:nvSpPr>
        <p:spPr>
          <a:xfrm>
            <a:off x="8240312" y="458444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3" name="연결선: 꺾임 29">
            <a:extLst>
              <a:ext uri="{FF2B5EF4-FFF2-40B4-BE49-F238E27FC236}">
                <a16:creationId xmlns:a16="http://schemas.microsoft.com/office/drawing/2014/main" id="{68CC8553-9013-4D75-B8C1-5DDC1C9C11E4}"/>
              </a:ext>
            </a:extLst>
          </p:cNvPr>
          <p:cNvCxnSpPr>
            <a:cxnSpLocks/>
            <a:stCxn id="101" idx="3"/>
          </p:cNvCxnSpPr>
          <p:nvPr/>
        </p:nvCxnSpPr>
        <p:spPr>
          <a:xfrm flipV="1">
            <a:off x="8452689" y="5488961"/>
            <a:ext cx="238933" cy="235"/>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0299F278-8C5E-4652-8EC5-3A31D57CAED4}"/>
              </a:ext>
            </a:extLst>
          </p:cNvPr>
          <p:cNvSpPr/>
          <p:nvPr/>
        </p:nvSpPr>
        <p:spPr>
          <a:xfrm>
            <a:off x="6884874" y="5826644"/>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47" name="그룹 46">
            <a:extLst>
              <a:ext uri="{FF2B5EF4-FFF2-40B4-BE49-F238E27FC236}">
                <a16:creationId xmlns:a16="http://schemas.microsoft.com/office/drawing/2014/main" id="{1225A753-CACA-4341-B492-CF16F0751CCB}"/>
              </a:ext>
            </a:extLst>
          </p:cNvPr>
          <p:cNvGrpSpPr/>
          <p:nvPr/>
        </p:nvGrpSpPr>
        <p:grpSpPr>
          <a:xfrm>
            <a:off x="4657488" y="4960642"/>
            <a:ext cx="848514" cy="1461241"/>
            <a:chOff x="4450548" y="5707001"/>
            <a:chExt cx="611352" cy="789514"/>
          </a:xfrm>
        </p:grpSpPr>
        <p:pic>
          <p:nvPicPr>
            <p:cNvPr id="48" name="그림 4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9" name="직사각형 48">
              <a:extLst>
                <a:ext uri="{FF2B5EF4-FFF2-40B4-BE49-F238E27FC236}">
                  <a16:creationId xmlns:a16="http://schemas.microsoft.com/office/drawing/2014/main" id="{34C2B5BD-4BEE-2342-86E9-7F236B43808A}"/>
                </a:ext>
              </a:extLst>
            </p:cNvPr>
            <p:cNvSpPr/>
            <p:nvPr/>
          </p:nvSpPr>
          <p:spPr>
            <a:xfrm>
              <a:off x="4506731" y="6193836"/>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sp>
        <p:nvSpPr>
          <p:cNvPr id="53" name="직사각형 52">
            <a:extLst>
              <a:ext uri="{FF2B5EF4-FFF2-40B4-BE49-F238E27FC236}">
                <a16:creationId xmlns:a16="http://schemas.microsoft.com/office/drawing/2014/main" id="{0299F278-8C5E-4652-8EC5-3A31D57CAED4}"/>
              </a:ext>
            </a:extLst>
          </p:cNvPr>
          <p:cNvSpPr/>
          <p:nvPr/>
        </p:nvSpPr>
        <p:spPr>
          <a:xfrm>
            <a:off x="2842220" y="4344518"/>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54" name="연결선: 꺾임 29">
            <a:extLst>
              <a:ext uri="{FF2B5EF4-FFF2-40B4-BE49-F238E27FC236}">
                <a16:creationId xmlns:a16="http://schemas.microsoft.com/office/drawing/2014/main" id="{68CC8553-9013-4D75-B8C1-5DDC1C9C11E4}"/>
              </a:ext>
            </a:extLst>
          </p:cNvPr>
          <p:cNvCxnSpPr>
            <a:cxnSpLocks/>
            <a:stCxn id="57" idx="1"/>
            <a:endCxn id="44" idx="5"/>
          </p:cNvCxnSpPr>
          <p:nvPr/>
        </p:nvCxnSpPr>
        <p:spPr>
          <a:xfrm rot="10800000" flipH="1">
            <a:off x="2198387" y="3006604"/>
            <a:ext cx="348075" cy="1715639"/>
          </a:xfrm>
          <a:prstGeom prst="bentConnector3">
            <a:avLst>
              <a:gd name="adj1" fmla="val -65676"/>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0299F278-8C5E-4652-8EC5-3A31D57CAED4}"/>
              </a:ext>
            </a:extLst>
          </p:cNvPr>
          <p:cNvSpPr/>
          <p:nvPr/>
        </p:nvSpPr>
        <p:spPr>
          <a:xfrm>
            <a:off x="8265707" y="261083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60" name="순서도: 판단 59">
            <a:extLst>
              <a:ext uri="{FF2B5EF4-FFF2-40B4-BE49-F238E27FC236}">
                <a16:creationId xmlns:a16="http://schemas.microsoft.com/office/drawing/2014/main" id="{8D4F4747-9751-4A7E-9A2C-A60BC5D2D21F}"/>
              </a:ext>
            </a:extLst>
          </p:cNvPr>
          <p:cNvSpPr/>
          <p:nvPr/>
        </p:nvSpPr>
        <p:spPr>
          <a:xfrm>
            <a:off x="6290100" y="4638733"/>
            <a:ext cx="1933246"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유효성검사</a:t>
            </a:r>
          </a:p>
        </p:txBody>
      </p:sp>
      <p:sp>
        <p:nvSpPr>
          <p:cNvPr id="63" name="직사각형 62">
            <a:extLst>
              <a:ext uri="{FF2B5EF4-FFF2-40B4-BE49-F238E27FC236}">
                <a16:creationId xmlns:a16="http://schemas.microsoft.com/office/drawing/2014/main" id="{0299F278-8C5E-4652-8EC5-3A31D57CAED4}"/>
              </a:ext>
            </a:extLst>
          </p:cNvPr>
          <p:cNvSpPr/>
          <p:nvPr/>
        </p:nvSpPr>
        <p:spPr>
          <a:xfrm>
            <a:off x="6914960" y="4968131"/>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67" name="연결선: 꺾임 29">
            <a:extLst>
              <a:ext uri="{FF2B5EF4-FFF2-40B4-BE49-F238E27FC236}">
                <a16:creationId xmlns:a16="http://schemas.microsoft.com/office/drawing/2014/main" id="{68CC8553-9013-4D75-B8C1-5DDC1C9C11E4}"/>
              </a:ext>
            </a:extLst>
          </p:cNvPr>
          <p:cNvCxnSpPr>
            <a:cxnSpLocks/>
            <a:stCxn id="60" idx="3"/>
            <a:endCxn id="93" idx="1"/>
          </p:cNvCxnSpPr>
          <p:nvPr/>
        </p:nvCxnSpPr>
        <p:spPr>
          <a:xfrm flipV="1">
            <a:off x="8223346" y="4818037"/>
            <a:ext cx="433037" cy="716"/>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0299F278-8C5E-4652-8EC5-3A31D57CAED4}"/>
              </a:ext>
            </a:extLst>
          </p:cNvPr>
          <p:cNvSpPr/>
          <p:nvPr/>
        </p:nvSpPr>
        <p:spPr>
          <a:xfrm>
            <a:off x="8383012" y="526376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4" name="직사각형 83">
            <a:extLst>
              <a:ext uri="{FF2B5EF4-FFF2-40B4-BE49-F238E27FC236}">
                <a16:creationId xmlns:a16="http://schemas.microsoft.com/office/drawing/2014/main" id="{0299F278-8C5E-4652-8EC5-3A31D57CAED4}"/>
              </a:ext>
            </a:extLst>
          </p:cNvPr>
          <p:cNvSpPr/>
          <p:nvPr/>
        </p:nvSpPr>
        <p:spPr>
          <a:xfrm>
            <a:off x="3230133" y="3780914"/>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sp>
        <p:nvSpPr>
          <p:cNvPr id="80" name="순서도: 처리 79">
            <a:extLst>
              <a:ext uri="{FF2B5EF4-FFF2-40B4-BE49-F238E27FC236}">
                <a16:creationId xmlns:a16="http://schemas.microsoft.com/office/drawing/2014/main" id="{33521828-51D5-4BDF-80BE-7C9BF2DB1940}"/>
              </a:ext>
            </a:extLst>
          </p:cNvPr>
          <p:cNvSpPr/>
          <p:nvPr/>
        </p:nvSpPr>
        <p:spPr>
          <a:xfrm>
            <a:off x="8612481" y="2610838"/>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85" name="사각형: 둥근 모서리 244">
            <a:extLst>
              <a:ext uri="{FF2B5EF4-FFF2-40B4-BE49-F238E27FC236}">
                <a16:creationId xmlns:a16="http://schemas.microsoft.com/office/drawing/2014/main" id="{11497AE7-98EC-494B-BDC7-DCA11EF169AC}"/>
              </a:ext>
            </a:extLst>
          </p:cNvPr>
          <p:cNvSpPr/>
          <p:nvPr/>
        </p:nvSpPr>
        <p:spPr>
          <a:xfrm>
            <a:off x="9085188" y="2964172"/>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89" name="순서도: 처리 88">
            <a:extLst>
              <a:ext uri="{FF2B5EF4-FFF2-40B4-BE49-F238E27FC236}">
                <a16:creationId xmlns:a16="http://schemas.microsoft.com/office/drawing/2014/main" id="{33521828-51D5-4BDF-80BE-7C9BF2DB1940}"/>
              </a:ext>
            </a:extLst>
          </p:cNvPr>
          <p:cNvSpPr/>
          <p:nvPr/>
        </p:nvSpPr>
        <p:spPr>
          <a:xfrm>
            <a:off x="6589784" y="3274290"/>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0" name="사각형: 둥근 모서리 244">
            <a:extLst>
              <a:ext uri="{FF2B5EF4-FFF2-40B4-BE49-F238E27FC236}">
                <a16:creationId xmlns:a16="http://schemas.microsoft.com/office/drawing/2014/main" id="{11497AE7-98EC-494B-BDC7-DCA11EF169AC}"/>
              </a:ext>
            </a:extLst>
          </p:cNvPr>
          <p:cNvSpPr/>
          <p:nvPr/>
        </p:nvSpPr>
        <p:spPr>
          <a:xfrm>
            <a:off x="7055754" y="364610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3" name="순서도: 처리 92">
            <a:extLst>
              <a:ext uri="{FF2B5EF4-FFF2-40B4-BE49-F238E27FC236}">
                <a16:creationId xmlns:a16="http://schemas.microsoft.com/office/drawing/2014/main" id="{33521828-51D5-4BDF-80BE-7C9BF2DB1940}"/>
              </a:ext>
            </a:extLst>
          </p:cNvPr>
          <p:cNvSpPr/>
          <p:nvPr/>
        </p:nvSpPr>
        <p:spPr>
          <a:xfrm>
            <a:off x="8656383" y="4483140"/>
            <a:ext cx="1333878" cy="66979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인증번호를 </a:t>
            </a:r>
            <a:endParaRPr lang="en-US" altLang="ko-KR" sz="800" dirty="0">
              <a:solidFill>
                <a:schemeClr val="tx1"/>
              </a:solidFill>
            </a:endParaRPr>
          </a:p>
          <a:p>
            <a:pPr algn="ctr"/>
            <a:r>
              <a:rPr lang="ko-KR" altLang="en-US" sz="800" dirty="0">
                <a:solidFill>
                  <a:schemeClr val="tx1"/>
                </a:solidFill>
              </a:rPr>
              <a:t>확인해주세요</a:t>
            </a:r>
            <a:r>
              <a:rPr lang="en-US" altLang="ko-KR" sz="800" dirty="0">
                <a:solidFill>
                  <a:schemeClr val="tx1"/>
                </a:solidFill>
              </a:rPr>
              <a:t>.</a:t>
            </a:r>
          </a:p>
          <a:p>
            <a:pPr algn="ctr"/>
            <a:r>
              <a:rPr lang="ko-KR" altLang="en-US" sz="800" dirty="0" err="1">
                <a:solidFill>
                  <a:schemeClr val="tx1"/>
                </a:solidFill>
              </a:rPr>
              <a:t>다시확인해주세요</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4" name="사각형: 둥근 모서리 244">
            <a:extLst>
              <a:ext uri="{FF2B5EF4-FFF2-40B4-BE49-F238E27FC236}">
                <a16:creationId xmlns:a16="http://schemas.microsoft.com/office/drawing/2014/main" id="{11497AE7-98EC-494B-BDC7-DCA11EF169AC}"/>
              </a:ext>
            </a:extLst>
          </p:cNvPr>
          <p:cNvSpPr/>
          <p:nvPr/>
        </p:nvSpPr>
        <p:spPr>
          <a:xfrm>
            <a:off x="9119985" y="499398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5" name="순서도: 처리 94">
            <a:extLst>
              <a:ext uri="{FF2B5EF4-FFF2-40B4-BE49-F238E27FC236}">
                <a16:creationId xmlns:a16="http://schemas.microsoft.com/office/drawing/2014/main" id="{33521828-51D5-4BDF-80BE-7C9BF2DB1940}"/>
              </a:ext>
            </a:extLst>
          </p:cNvPr>
          <p:cNvSpPr/>
          <p:nvPr/>
        </p:nvSpPr>
        <p:spPr>
          <a:xfrm>
            <a:off x="8668407" y="5149733"/>
            <a:ext cx="1333878" cy="669793"/>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등록된 핸드폰번호로 된 </a:t>
            </a:r>
            <a:endParaRPr lang="en-US" altLang="ko-KR" sz="800" dirty="0">
              <a:solidFill>
                <a:schemeClr val="tx1"/>
              </a:solidFill>
            </a:endParaRPr>
          </a:p>
          <a:p>
            <a:pPr algn="ctr"/>
            <a:r>
              <a:rPr lang="ko-KR" altLang="en-US" sz="800" dirty="0">
                <a:solidFill>
                  <a:schemeClr val="tx1"/>
                </a:solidFill>
              </a:rPr>
              <a:t>계정이 없습니다</a:t>
            </a:r>
            <a:endParaRPr lang="en-US" altLang="ko-KR" sz="800" dirty="0">
              <a:solidFill>
                <a:schemeClr val="tx1"/>
              </a:solidFill>
              <a:latin typeface="+mn-ea"/>
            </a:endParaRPr>
          </a:p>
        </p:txBody>
      </p:sp>
      <p:sp>
        <p:nvSpPr>
          <p:cNvPr id="96" name="사각형: 둥근 모서리 244">
            <a:extLst>
              <a:ext uri="{FF2B5EF4-FFF2-40B4-BE49-F238E27FC236}">
                <a16:creationId xmlns:a16="http://schemas.microsoft.com/office/drawing/2014/main" id="{11497AE7-98EC-494B-BDC7-DCA11EF169AC}"/>
              </a:ext>
            </a:extLst>
          </p:cNvPr>
          <p:cNvSpPr/>
          <p:nvPr/>
        </p:nvSpPr>
        <p:spPr>
          <a:xfrm>
            <a:off x="9141114" y="559280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56" name="직사각형 55">
            <a:extLst>
              <a:ext uri="{FF2B5EF4-FFF2-40B4-BE49-F238E27FC236}">
                <a16:creationId xmlns:a16="http://schemas.microsoft.com/office/drawing/2014/main" id="{A9428C8F-F6B1-42F6-AF7E-64F4E0684A90}"/>
              </a:ext>
            </a:extLst>
          </p:cNvPr>
          <p:cNvSpPr/>
          <p:nvPr/>
        </p:nvSpPr>
        <p:spPr>
          <a:xfrm>
            <a:off x="7279756" y="4375418"/>
            <a:ext cx="705642" cy="215444"/>
          </a:xfrm>
          <a:prstGeom prst="rect">
            <a:avLst/>
          </a:prstGeom>
        </p:spPr>
        <p:txBody>
          <a:bodyPr wrap="none">
            <a:spAutoFit/>
          </a:bodyPr>
          <a:lstStyle/>
          <a:p>
            <a:r>
              <a:rPr lang="en-US" altLang="ko-KR" sz="800" dirty="0" err="1"/>
              <a:t>PhoneNum</a:t>
            </a:r>
            <a:endParaRPr lang="en-US" altLang="ko-KR" sz="800" dirty="0"/>
          </a:p>
        </p:txBody>
      </p:sp>
    </p:spTree>
    <p:extLst>
      <p:ext uri="{BB962C8B-B14F-4D97-AF65-F5344CB8AC3E}">
        <p14:creationId xmlns:p14="http://schemas.microsoft.com/office/powerpoint/2010/main" val="4261340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User flow :PW </a:t>
            </a:r>
            <a:r>
              <a:rPr lang="ko-KR" altLang="en-US" dirty="0"/>
              <a:t>찾기</a:t>
            </a:r>
            <a:r>
              <a:rPr lang="en-US" altLang="ko-KR" dirty="0"/>
              <a:t>,PW </a:t>
            </a:r>
            <a:r>
              <a:rPr lang="ko-KR" altLang="en-US" dirty="0"/>
              <a:t>변경</a:t>
            </a:r>
          </a:p>
        </p:txBody>
      </p:sp>
      <p:graphicFrame>
        <p:nvGraphicFramePr>
          <p:cNvPr id="40" name="표 39">
            <a:extLst>
              <a:ext uri="{FF2B5EF4-FFF2-40B4-BE49-F238E27FC236}">
                <a16:creationId xmlns:a16="http://schemas.microsoft.com/office/drawing/2014/main" id="{8B87A678-AF99-4807-A120-CB661ED337F4}"/>
              </a:ext>
            </a:extLst>
          </p:cNvPr>
          <p:cNvGraphicFramePr>
            <a:graphicFrameLocks noGrp="1"/>
          </p:cNvGraphicFramePr>
          <p:nvPr/>
        </p:nvGraphicFramePr>
        <p:xfrm>
          <a:off x="478141" y="1004952"/>
          <a:ext cx="11665296" cy="5762452"/>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554055183"/>
                    </a:ext>
                  </a:extLst>
                </a:gridCol>
                <a:gridCol w="7058019">
                  <a:extLst>
                    <a:ext uri="{9D8B030D-6E8A-4147-A177-3AD203B41FA5}">
                      <a16:colId xmlns:a16="http://schemas.microsoft.com/office/drawing/2014/main" val="20000"/>
                    </a:ext>
                  </a:extLst>
                </a:gridCol>
                <a:gridCol w="3815189">
                  <a:extLst>
                    <a:ext uri="{9D8B030D-6E8A-4147-A177-3AD203B41FA5}">
                      <a16:colId xmlns:a16="http://schemas.microsoft.com/office/drawing/2014/main" val="20002"/>
                    </a:ext>
                  </a:extLst>
                </a:gridCol>
              </a:tblGrid>
              <a:tr h="433860">
                <a:tc rowSpan="2">
                  <a:txBody>
                    <a:bodyPr/>
                    <a:lstStyle/>
                    <a:p>
                      <a:pPr algn="ctr" latinLnBrk="1"/>
                      <a:r>
                        <a:rPr lang="en-US" altLang="ko-KR" sz="1000" b="1" dirty="0" err="1">
                          <a:solidFill>
                            <a:schemeClr val="tx1"/>
                          </a:solidFill>
                        </a:rPr>
                        <a:t>Findpw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000" b="0" dirty="0">
                          <a:solidFill>
                            <a:schemeClr val="tx1"/>
                          </a:solidFill>
                        </a:rPr>
                        <a:t>비밀번호 찾기</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000" dirty="0"/>
                        <a:t>비밀번호 변경</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328592">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b="1"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1" name="순서도: 문서 40"/>
          <p:cNvSpPr/>
          <p:nvPr/>
        </p:nvSpPr>
        <p:spPr>
          <a:xfrm>
            <a:off x="1898742" y="1661394"/>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findIdPw.jsp</a:t>
            </a:r>
            <a:endParaRPr lang="ko-KR" altLang="en-US" sz="800" dirty="0">
              <a:solidFill>
                <a:schemeClr val="tx1"/>
              </a:solidFill>
            </a:endParaRPr>
          </a:p>
        </p:txBody>
      </p:sp>
      <p:cxnSp>
        <p:nvCxnSpPr>
          <p:cNvPr id="42" name="직선 화살표 연결선 41">
            <a:extLst>
              <a:ext uri="{FF2B5EF4-FFF2-40B4-BE49-F238E27FC236}">
                <a16:creationId xmlns:a16="http://schemas.microsoft.com/office/drawing/2014/main" id="{3EDA3593-F331-4B43-B8B1-68EE7CADE1D7}"/>
              </a:ext>
            </a:extLst>
          </p:cNvPr>
          <p:cNvCxnSpPr>
            <a:stCxn id="41" idx="2"/>
            <a:endCxn id="50" idx="0"/>
          </p:cNvCxnSpPr>
          <p:nvPr/>
        </p:nvCxnSpPr>
        <p:spPr>
          <a:xfrm>
            <a:off x="2591413" y="1969857"/>
            <a:ext cx="0" cy="159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평행 사변형 43"/>
          <p:cNvSpPr/>
          <p:nvPr/>
        </p:nvSpPr>
        <p:spPr>
          <a:xfrm>
            <a:off x="1862738" y="2664491"/>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PhoneNum</a:t>
            </a:r>
            <a:endParaRPr lang="en-US" altLang="ko-KR" sz="800" dirty="0">
              <a:solidFill>
                <a:schemeClr val="tx1"/>
              </a:solidFill>
            </a:endParaRPr>
          </a:p>
        </p:txBody>
      </p:sp>
      <p:cxnSp>
        <p:nvCxnSpPr>
          <p:cNvPr id="45" name="직선 화살표 연결선 44">
            <a:extLst>
              <a:ext uri="{FF2B5EF4-FFF2-40B4-BE49-F238E27FC236}">
                <a16:creationId xmlns:a16="http://schemas.microsoft.com/office/drawing/2014/main" id="{3EDA3593-F331-4B43-B8B1-68EE7CADE1D7}"/>
              </a:ext>
            </a:extLst>
          </p:cNvPr>
          <p:cNvCxnSpPr>
            <a:stCxn id="44" idx="4"/>
            <a:endCxn id="46" idx="0"/>
          </p:cNvCxnSpPr>
          <p:nvPr/>
        </p:nvCxnSpPr>
        <p:spPr>
          <a:xfrm>
            <a:off x="2591413" y="3024531"/>
            <a:ext cx="0" cy="1512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처리 45">
            <a:extLst>
              <a:ext uri="{FF2B5EF4-FFF2-40B4-BE49-F238E27FC236}">
                <a16:creationId xmlns:a16="http://schemas.microsoft.com/office/drawing/2014/main" id="{B61B2F31-1FAE-4B5E-9F16-9334C3015BAC}"/>
              </a:ext>
            </a:extLst>
          </p:cNvPr>
          <p:cNvSpPr/>
          <p:nvPr/>
        </p:nvSpPr>
        <p:spPr>
          <a:xfrm>
            <a:off x="1862738" y="3175800"/>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인증번호발송</a:t>
            </a:r>
          </a:p>
        </p:txBody>
      </p:sp>
      <p:sp>
        <p:nvSpPr>
          <p:cNvPr id="51" name="순서도: 처리 50">
            <a:extLst>
              <a:ext uri="{FF2B5EF4-FFF2-40B4-BE49-F238E27FC236}">
                <a16:creationId xmlns:a16="http://schemas.microsoft.com/office/drawing/2014/main" id="{B61B2F31-1FAE-4B5E-9F16-9334C3015BAC}"/>
              </a:ext>
            </a:extLst>
          </p:cNvPr>
          <p:cNvSpPr/>
          <p:nvPr/>
        </p:nvSpPr>
        <p:spPr>
          <a:xfrm>
            <a:off x="1862738" y="3688769"/>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sms</a:t>
            </a:r>
            <a:r>
              <a:rPr lang="en-US" altLang="ko-KR" sz="800" dirty="0">
                <a:solidFill>
                  <a:schemeClr val="tx1"/>
                </a:solidFill>
              </a:rPr>
              <a:t>()</a:t>
            </a:r>
            <a:endParaRPr lang="ko-KR" altLang="en-US" sz="800" dirty="0">
              <a:solidFill>
                <a:schemeClr val="tx1"/>
              </a:solidFill>
            </a:endParaRPr>
          </a:p>
        </p:txBody>
      </p:sp>
      <p:cxnSp>
        <p:nvCxnSpPr>
          <p:cNvPr id="52" name="직선 화살표 연결선 51">
            <a:extLst>
              <a:ext uri="{FF2B5EF4-FFF2-40B4-BE49-F238E27FC236}">
                <a16:creationId xmlns:a16="http://schemas.microsoft.com/office/drawing/2014/main" id="{3EDA3593-F331-4B43-B8B1-68EE7CADE1D7}"/>
              </a:ext>
            </a:extLst>
          </p:cNvPr>
          <p:cNvCxnSpPr>
            <a:stCxn id="46" idx="2"/>
            <a:endCxn id="51" idx="0"/>
          </p:cNvCxnSpPr>
          <p:nvPr/>
        </p:nvCxnSpPr>
        <p:spPr>
          <a:xfrm>
            <a:off x="2591413" y="3514498"/>
            <a:ext cx="0" cy="1742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판단 56">
            <a:extLst>
              <a:ext uri="{FF2B5EF4-FFF2-40B4-BE49-F238E27FC236}">
                <a16:creationId xmlns:a16="http://schemas.microsoft.com/office/drawing/2014/main" id="{8D4F4747-9751-4A7E-9A2C-A60BC5D2D21F}"/>
              </a:ext>
            </a:extLst>
          </p:cNvPr>
          <p:cNvSpPr/>
          <p:nvPr/>
        </p:nvSpPr>
        <p:spPr>
          <a:xfrm>
            <a:off x="1562372" y="4187588"/>
            <a:ext cx="2063489"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en-US" altLang="ko-KR" sz="800" dirty="0">
                <a:solidFill>
                  <a:schemeClr val="tx1"/>
                </a:solidFill>
              </a:rPr>
              <a:t>MypageSMS.java</a:t>
            </a:r>
          </a:p>
          <a:p>
            <a:pPr algn="ctr"/>
            <a:endParaRPr lang="en-US" altLang="ko-KR" sz="800" dirty="0">
              <a:solidFill>
                <a:schemeClr val="tx1"/>
              </a:solidFill>
            </a:endParaRPr>
          </a:p>
          <a:p>
            <a:pPr algn="ctr"/>
            <a:endParaRPr lang="ko-KR" altLang="en-US" sz="800" dirty="0">
              <a:solidFill>
                <a:schemeClr val="tx1"/>
              </a:solidFill>
            </a:endParaRPr>
          </a:p>
        </p:txBody>
      </p:sp>
      <p:cxnSp>
        <p:nvCxnSpPr>
          <p:cNvPr id="58" name="직선 화살표 연결선 57">
            <a:extLst>
              <a:ext uri="{FF2B5EF4-FFF2-40B4-BE49-F238E27FC236}">
                <a16:creationId xmlns:a16="http://schemas.microsoft.com/office/drawing/2014/main" id="{3EDA3593-F331-4B43-B8B1-68EE7CADE1D7}"/>
              </a:ext>
            </a:extLst>
          </p:cNvPr>
          <p:cNvCxnSpPr>
            <a:stCxn id="51" idx="2"/>
            <a:endCxn id="57" idx="0"/>
          </p:cNvCxnSpPr>
          <p:nvPr/>
        </p:nvCxnSpPr>
        <p:spPr>
          <a:xfrm>
            <a:off x="2591413" y="4027467"/>
            <a:ext cx="2704" cy="16012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6" name="평행 사변형 65"/>
          <p:cNvSpPr/>
          <p:nvPr/>
        </p:nvSpPr>
        <p:spPr>
          <a:xfrm>
            <a:off x="1862737" y="4874818"/>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ko-KR" altLang="en-US" sz="800" dirty="0">
                <a:solidFill>
                  <a:schemeClr val="tx1"/>
                </a:solidFill>
              </a:rPr>
              <a:t>인증번호</a:t>
            </a:r>
            <a:endParaRPr lang="en-US" altLang="ko-KR" sz="800" dirty="0">
              <a:solidFill>
                <a:schemeClr val="tx1"/>
              </a:solidFill>
            </a:endParaRPr>
          </a:p>
        </p:txBody>
      </p:sp>
      <p:sp>
        <p:nvSpPr>
          <p:cNvPr id="70" name="순서도: 처리 69">
            <a:extLst>
              <a:ext uri="{FF2B5EF4-FFF2-40B4-BE49-F238E27FC236}">
                <a16:creationId xmlns:a16="http://schemas.microsoft.com/office/drawing/2014/main" id="{B61B2F31-1FAE-4B5E-9F16-9334C3015BAC}"/>
              </a:ext>
            </a:extLst>
          </p:cNvPr>
          <p:cNvSpPr/>
          <p:nvPr/>
        </p:nvSpPr>
        <p:spPr>
          <a:xfrm>
            <a:off x="1862737" y="5553772"/>
            <a:ext cx="1457350" cy="40150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인증번호확인</a:t>
            </a:r>
          </a:p>
        </p:txBody>
      </p:sp>
      <p:cxnSp>
        <p:nvCxnSpPr>
          <p:cNvPr id="79" name="연결선: 꺾임 29">
            <a:extLst>
              <a:ext uri="{FF2B5EF4-FFF2-40B4-BE49-F238E27FC236}">
                <a16:creationId xmlns:a16="http://schemas.microsoft.com/office/drawing/2014/main" id="{68CC8553-9013-4D75-B8C1-5DDC1C9C11E4}"/>
              </a:ext>
            </a:extLst>
          </p:cNvPr>
          <p:cNvCxnSpPr>
            <a:cxnSpLocks/>
            <a:stCxn id="82" idx="3"/>
            <a:endCxn id="90" idx="1"/>
          </p:cNvCxnSpPr>
          <p:nvPr/>
        </p:nvCxnSpPr>
        <p:spPr>
          <a:xfrm flipV="1">
            <a:off x="6602864" y="1916540"/>
            <a:ext cx="260416" cy="1189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0299F278-8C5E-4652-8EC5-3A31D57CAED4}"/>
              </a:ext>
            </a:extLst>
          </p:cNvPr>
          <p:cNvSpPr/>
          <p:nvPr/>
        </p:nvSpPr>
        <p:spPr>
          <a:xfrm>
            <a:off x="6391574" y="350652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2" name="순서도: 판단 81">
            <a:extLst>
              <a:ext uri="{FF2B5EF4-FFF2-40B4-BE49-F238E27FC236}">
                <a16:creationId xmlns:a16="http://schemas.microsoft.com/office/drawing/2014/main" id="{8D4F4747-9751-4A7E-9A2C-A60BC5D2D21F}"/>
              </a:ext>
            </a:extLst>
          </p:cNvPr>
          <p:cNvSpPr/>
          <p:nvPr/>
        </p:nvSpPr>
        <p:spPr>
          <a:xfrm>
            <a:off x="4664422" y="1748417"/>
            <a:ext cx="1938442" cy="36004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certifiedCheck</a:t>
            </a:r>
            <a:r>
              <a:rPr lang="en-US" altLang="ko-KR" sz="800" dirty="0">
                <a:solidFill>
                  <a:schemeClr val="tx1"/>
                </a:solidFill>
              </a:rPr>
              <a:t>()</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3EDA3593-F331-4B43-B8B1-68EE7CADE1D7}"/>
              </a:ext>
            </a:extLst>
          </p:cNvPr>
          <p:cNvCxnSpPr>
            <a:stCxn id="66" idx="4"/>
            <a:endCxn id="70" idx="0"/>
          </p:cNvCxnSpPr>
          <p:nvPr/>
        </p:nvCxnSpPr>
        <p:spPr>
          <a:xfrm>
            <a:off x="2591412" y="5234858"/>
            <a:ext cx="0" cy="3189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3EDA3593-F331-4B43-B8B1-68EE7CADE1D7}"/>
              </a:ext>
            </a:extLst>
          </p:cNvPr>
          <p:cNvCxnSpPr>
            <a:stCxn id="82" idx="2"/>
            <a:endCxn id="94" idx="0"/>
          </p:cNvCxnSpPr>
          <p:nvPr/>
        </p:nvCxnSpPr>
        <p:spPr>
          <a:xfrm flipH="1">
            <a:off x="5632970" y="2108457"/>
            <a:ext cx="673" cy="1716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1" name="순서도: 처리 90">
            <a:extLst>
              <a:ext uri="{FF2B5EF4-FFF2-40B4-BE49-F238E27FC236}">
                <a16:creationId xmlns:a16="http://schemas.microsoft.com/office/drawing/2014/main" id="{B61B2F31-1FAE-4B5E-9F16-9334C3015BAC}"/>
              </a:ext>
            </a:extLst>
          </p:cNvPr>
          <p:cNvSpPr/>
          <p:nvPr/>
        </p:nvSpPr>
        <p:spPr>
          <a:xfrm>
            <a:off x="4904295" y="2982127"/>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button:</a:t>
            </a:r>
          </a:p>
          <a:p>
            <a:pPr algn="ctr"/>
            <a:r>
              <a:rPr lang="ko-KR" altLang="en-US" sz="800" dirty="0">
                <a:solidFill>
                  <a:schemeClr val="tx1"/>
                </a:solidFill>
              </a:rPr>
              <a:t>다음단계</a:t>
            </a:r>
          </a:p>
        </p:txBody>
      </p:sp>
      <p:cxnSp>
        <p:nvCxnSpPr>
          <p:cNvPr id="92" name="직선 화살표 연결선 91">
            <a:extLst>
              <a:ext uri="{FF2B5EF4-FFF2-40B4-BE49-F238E27FC236}">
                <a16:creationId xmlns:a16="http://schemas.microsoft.com/office/drawing/2014/main" id="{3EDA3593-F331-4B43-B8B1-68EE7CADE1D7}"/>
              </a:ext>
            </a:extLst>
          </p:cNvPr>
          <p:cNvCxnSpPr>
            <a:stCxn id="94" idx="2"/>
            <a:endCxn id="91" idx="0"/>
          </p:cNvCxnSpPr>
          <p:nvPr/>
        </p:nvCxnSpPr>
        <p:spPr>
          <a:xfrm>
            <a:off x="5632970" y="2835556"/>
            <a:ext cx="0" cy="14657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3EDA3593-F331-4B43-B8B1-68EE7CADE1D7}"/>
              </a:ext>
            </a:extLst>
          </p:cNvPr>
          <p:cNvCxnSpPr>
            <a:stCxn id="91" idx="2"/>
            <a:endCxn id="164" idx="0"/>
          </p:cNvCxnSpPr>
          <p:nvPr/>
        </p:nvCxnSpPr>
        <p:spPr>
          <a:xfrm>
            <a:off x="5632970" y="3320825"/>
            <a:ext cx="0" cy="2678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1" name="순서도: 판단 100">
            <a:extLst>
              <a:ext uri="{FF2B5EF4-FFF2-40B4-BE49-F238E27FC236}">
                <a16:creationId xmlns:a16="http://schemas.microsoft.com/office/drawing/2014/main" id="{8D4F4747-9751-4A7E-9A2C-A60BC5D2D21F}"/>
              </a:ext>
            </a:extLst>
          </p:cNvPr>
          <p:cNvSpPr/>
          <p:nvPr/>
        </p:nvSpPr>
        <p:spPr>
          <a:xfrm>
            <a:off x="4437001" y="4089589"/>
            <a:ext cx="2391937" cy="67252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MemberFindPWOkAction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164" idx="2"/>
            <a:endCxn id="101" idx="0"/>
          </p:cNvCxnSpPr>
          <p:nvPr/>
        </p:nvCxnSpPr>
        <p:spPr>
          <a:xfrm>
            <a:off x="5632970" y="3919444"/>
            <a:ext cx="0" cy="17014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4265341" y="4347373"/>
            <a:ext cx="171660"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1" name="직선 화살표 연결선 130"/>
          <p:cNvCxnSpPr/>
          <p:nvPr/>
        </p:nvCxnSpPr>
        <p:spPr>
          <a:xfrm flipH="1">
            <a:off x="4232846" y="4487245"/>
            <a:ext cx="18308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4940972" y="4978032"/>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3EDA3593-F331-4B43-B8B1-68EE7CADE1D7}"/>
              </a:ext>
            </a:extLst>
          </p:cNvPr>
          <p:cNvCxnSpPr>
            <a:stCxn id="101" idx="2"/>
            <a:endCxn id="135" idx="0"/>
          </p:cNvCxnSpPr>
          <p:nvPr/>
        </p:nvCxnSpPr>
        <p:spPr>
          <a:xfrm>
            <a:off x="5632970" y="4762114"/>
            <a:ext cx="673" cy="2159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a16="http://schemas.microsoft.com/office/drawing/2014/main" id="{0299F278-8C5E-4652-8EC5-3A31D57CAED4}"/>
              </a:ext>
            </a:extLst>
          </p:cNvPr>
          <p:cNvSpPr/>
          <p:nvPr/>
        </p:nvSpPr>
        <p:spPr>
          <a:xfrm>
            <a:off x="5633643" y="2086551"/>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2" name="직사각형 161">
            <a:extLst>
              <a:ext uri="{FF2B5EF4-FFF2-40B4-BE49-F238E27FC236}">
                <a16:creationId xmlns:a16="http://schemas.microsoft.com/office/drawing/2014/main" id="{0299F278-8C5E-4652-8EC5-3A31D57CAED4}"/>
              </a:ext>
            </a:extLst>
          </p:cNvPr>
          <p:cNvSpPr/>
          <p:nvPr/>
        </p:nvSpPr>
        <p:spPr>
          <a:xfrm>
            <a:off x="6691598" y="420604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3" name="연결선: 꺾임 29">
            <a:extLst>
              <a:ext uri="{FF2B5EF4-FFF2-40B4-BE49-F238E27FC236}">
                <a16:creationId xmlns:a16="http://schemas.microsoft.com/office/drawing/2014/main" id="{68CC8553-9013-4D75-B8C1-5DDC1C9C11E4}"/>
              </a:ext>
            </a:extLst>
          </p:cNvPr>
          <p:cNvCxnSpPr>
            <a:cxnSpLocks/>
            <a:stCxn id="101" idx="3"/>
            <a:endCxn id="97" idx="1"/>
          </p:cNvCxnSpPr>
          <p:nvPr/>
        </p:nvCxnSpPr>
        <p:spPr>
          <a:xfrm flipV="1">
            <a:off x="6828938" y="4425851"/>
            <a:ext cx="157108" cy="1"/>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0299F278-8C5E-4652-8EC5-3A31D57CAED4}"/>
              </a:ext>
            </a:extLst>
          </p:cNvPr>
          <p:cNvSpPr/>
          <p:nvPr/>
        </p:nvSpPr>
        <p:spPr>
          <a:xfrm>
            <a:off x="5258255" y="3896872"/>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47" name="그룹 46">
            <a:extLst>
              <a:ext uri="{FF2B5EF4-FFF2-40B4-BE49-F238E27FC236}">
                <a16:creationId xmlns:a16="http://schemas.microsoft.com/office/drawing/2014/main" id="{1225A753-CACA-4341-B492-CF16F0751CCB}"/>
              </a:ext>
            </a:extLst>
          </p:cNvPr>
          <p:cNvGrpSpPr/>
          <p:nvPr/>
        </p:nvGrpSpPr>
        <p:grpSpPr>
          <a:xfrm>
            <a:off x="3562172" y="3887334"/>
            <a:ext cx="788999" cy="1334299"/>
            <a:chOff x="4411608" y="5706838"/>
            <a:chExt cx="611352" cy="789677"/>
          </a:xfrm>
        </p:grpSpPr>
        <p:pic>
          <p:nvPicPr>
            <p:cNvPr id="48" name="그림 47"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1608" y="5706838"/>
              <a:ext cx="611352" cy="611352"/>
            </a:xfrm>
            <a:prstGeom prst="rect">
              <a:avLst/>
            </a:prstGeom>
          </p:spPr>
        </p:pic>
        <p:sp>
          <p:nvSpPr>
            <p:cNvPr id="49" name="직사각형 48">
              <a:extLst>
                <a:ext uri="{FF2B5EF4-FFF2-40B4-BE49-F238E27FC236}">
                  <a16:creationId xmlns:a16="http://schemas.microsoft.com/office/drawing/2014/main" id="{34C2B5BD-4BEE-2342-86E9-7F236B43808A}"/>
                </a:ext>
              </a:extLst>
            </p:cNvPr>
            <p:cNvSpPr/>
            <p:nvPr/>
          </p:nvSpPr>
          <p:spPr>
            <a:xfrm>
              <a:off x="4506731" y="6193836"/>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sp>
        <p:nvSpPr>
          <p:cNvPr id="50" name="평행 사변형 49"/>
          <p:cNvSpPr/>
          <p:nvPr/>
        </p:nvSpPr>
        <p:spPr>
          <a:xfrm>
            <a:off x="1862738" y="2129260"/>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a:solidFill>
                  <a:schemeClr val="tx1"/>
                </a:solidFill>
              </a:rPr>
              <a:t>id</a:t>
            </a:r>
          </a:p>
        </p:txBody>
      </p:sp>
      <p:cxnSp>
        <p:nvCxnSpPr>
          <p:cNvPr id="75" name="직선 화살표 연결선 74">
            <a:extLst>
              <a:ext uri="{FF2B5EF4-FFF2-40B4-BE49-F238E27FC236}">
                <a16:creationId xmlns:a16="http://schemas.microsoft.com/office/drawing/2014/main" id="{3EDA3593-F331-4B43-B8B1-68EE7CADE1D7}"/>
              </a:ext>
            </a:extLst>
          </p:cNvPr>
          <p:cNvCxnSpPr>
            <a:stCxn id="50" idx="4"/>
            <a:endCxn id="44" idx="0"/>
          </p:cNvCxnSpPr>
          <p:nvPr/>
        </p:nvCxnSpPr>
        <p:spPr>
          <a:xfrm>
            <a:off x="2591413" y="2489300"/>
            <a:ext cx="0" cy="1751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3EDA3593-F331-4B43-B8B1-68EE7CADE1D7}"/>
              </a:ext>
            </a:extLst>
          </p:cNvPr>
          <p:cNvCxnSpPr>
            <a:stCxn id="57" idx="2"/>
            <a:endCxn id="66" idx="0"/>
          </p:cNvCxnSpPr>
          <p:nvPr/>
        </p:nvCxnSpPr>
        <p:spPr>
          <a:xfrm flipH="1">
            <a:off x="2591412" y="4547628"/>
            <a:ext cx="2705" cy="3271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4" name="연결선: 꺾임 29">
            <a:extLst>
              <a:ext uri="{FF2B5EF4-FFF2-40B4-BE49-F238E27FC236}">
                <a16:creationId xmlns:a16="http://schemas.microsoft.com/office/drawing/2014/main" id="{68CC8553-9013-4D75-B8C1-5DDC1C9C11E4}"/>
              </a:ext>
            </a:extLst>
          </p:cNvPr>
          <p:cNvCxnSpPr>
            <a:cxnSpLocks/>
            <a:stCxn id="70" idx="3"/>
            <a:endCxn id="82" idx="1"/>
          </p:cNvCxnSpPr>
          <p:nvPr/>
        </p:nvCxnSpPr>
        <p:spPr>
          <a:xfrm flipV="1">
            <a:off x="3320087" y="1928437"/>
            <a:ext cx="1344335" cy="3826086"/>
          </a:xfrm>
          <a:prstGeom prst="bentConnector3">
            <a:avLst>
              <a:gd name="adj1" fmla="val 24493"/>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7" name="직사각형 156">
            <a:extLst>
              <a:ext uri="{FF2B5EF4-FFF2-40B4-BE49-F238E27FC236}">
                <a16:creationId xmlns:a16="http://schemas.microsoft.com/office/drawing/2014/main" id="{0299F278-8C5E-4652-8EC5-3A31D57CAED4}"/>
              </a:ext>
            </a:extLst>
          </p:cNvPr>
          <p:cNvSpPr/>
          <p:nvPr/>
        </p:nvSpPr>
        <p:spPr>
          <a:xfrm>
            <a:off x="2217240" y="4536889"/>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59" name="직사각형 158">
            <a:extLst>
              <a:ext uri="{FF2B5EF4-FFF2-40B4-BE49-F238E27FC236}">
                <a16:creationId xmlns:a16="http://schemas.microsoft.com/office/drawing/2014/main" id="{0299F278-8C5E-4652-8EC5-3A31D57CAED4}"/>
              </a:ext>
            </a:extLst>
          </p:cNvPr>
          <p:cNvSpPr/>
          <p:nvPr/>
        </p:nvSpPr>
        <p:spPr>
          <a:xfrm>
            <a:off x="1336459" y="337324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60" name="연결선: 꺾임 29">
            <a:extLst>
              <a:ext uri="{FF2B5EF4-FFF2-40B4-BE49-F238E27FC236}">
                <a16:creationId xmlns:a16="http://schemas.microsoft.com/office/drawing/2014/main" id="{68CC8553-9013-4D75-B8C1-5DDC1C9C11E4}"/>
              </a:ext>
            </a:extLst>
          </p:cNvPr>
          <p:cNvCxnSpPr>
            <a:cxnSpLocks/>
            <a:stCxn id="57" idx="1"/>
            <a:endCxn id="44" idx="5"/>
          </p:cNvCxnSpPr>
          <p:nvPr/>
        </p:nvCxnSpPr>
        <p:spPr>
          <a:xfrm rot="10800000" flipH="1">
            <a:off x="1562371" y="2844512"/>
            <a:ext cx="345371" cy="1523097"/>
          </a:xfrm>
          <a:prstGeom prst="bentConnector3">
            <a:avLst>
              <a:gd name="adj1" fmla="val -6619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4" name="순서도: 판단 163">
            <a:extLst>
              <a:ext uri="{FF2B5EF4-FFF2-40B4-BE49-F238E27FC236}">
                <a16:creationId xmlns:a16="http://schemas.microsoft.com/office/drawing/2014/main" id="{8D4F4747-9751-4A7E-9A2C-A60BC5D2D21F}"/>
              </a:ext>
            </a:extLst>
          </p:cNvPr>
          <p:cNvSpPr/>
          <p:nvPr/>
        </p:nvSpPr>
        <p:spPr>
          <a:xfrm>
            <a:off x="4852025" y="3588684"/>
            <a:ext cx="1561890" cy="33076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176" name="연결선: 꺾임 29">
            <a:extLst>
              <a:ext uri="{FF2B5EF4-FFF2-40B4-BE49-F238E27FC236}">
                <a16:creationId xmlns:a16="http://schemas.microsoft.com/office/drawing/2014/main" id="{68CC8553-9013-4D75-B8C1-5DDC1C9C11E4}"/>
              </a:ext>
            </a:extLst>
          </p:cNvPr>
          <p:cNvCxnSpPr>
            <a:cxnSpLocks/>
            <a:stCxn id="164" idx="3"/>
          </p:cNvCxnSpPr>
          <p:nvPr/>
        </p:nvCxnSpPr>
        <p:spPr>
          <a:xfrm>
            <a:off x="6413915" y="3754064"/>
            <a:ext cx="377899" cy="3007"/>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1" name="직사각형 180">
            <a:extLst>
              <a:ext uri="{FF2B5EF4-FFF2-40B4-BE49-F238E27FC236}">
                <a16:creationId xmlns:a16="http://schemas.microsoft.com/office/drawing/2014/main" id="{0299F278-8C5E-4652-8EC5-3A31D57CAED4}"/>
              </a:ext>
            </a:extLst>
          </p:cNvPr>
          <p:cNvSpPr/>
          <p:nvPr/>
        </p:nvSpPr>
        <p:spPr>
          <a:xfrm>
            <a:off x="2631883" y="4019016"/>
            <a:ext cx="364202" cy="215444"/>
          </a:xfrm>
          <a:prstGeom prst="rect">
            <a:avLst/>
          </a:prstGeom>
        </p:spPr>
        <p:txBody>
          <a:bodyPr wrap="none">
            <a:spAutoFit/>
          </a:bodyPr>
          <a:lstStyle/>
          <a:p>
            <a:r>
              <a:rPr lang="en-US" altLang="ko-KR" sz="800" dirty="0">
                <a:solidFill>
                  <a:srgbClr val="FF0000"/>
                </a:solidFill>
              </a:rPr>
              <a:t>ajax</a:t>
            </a:r>
            <a:endParaRPr lang="ko-KR" altLang="en-US" sz="800" dirty="0">
              <a:solidFill>
                <a:srgbClr val="FF0000"/>
              </a:solidFill>
            </a:endParaRPr>
          </a:p>
        </p:txBody>
      </p:sp>
      <p:sp>
        <p:nvSpPr>
          <p:cNvPr id="182" name="평행 사변형 181"/>
          <p:cNvSpPr/>
          <p:nvPr/>
        </p:nvSpPr>
        <p:spPr>
          <a:xfrm>
            <a:off x="9946195" y="2843851"/>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PwOk</a:t>
            </a:r>
            <a:endParaRPr lang="en-US" altLang="ko-KR" sz="800" dirty="0">
              <a:solidFill>
                <a:schemeClr val="tx1"/>
              </a:solidFill>
            </a:endParaRPr>
          </a:p>
        </p:txBody>
      </p:sp>
      <p:sp>
        <p:nvSpPr>
          <p:cNvPr id="183" name="평행 사변형 182"/>
          <p:cNvSpPr/>
          <p:nvPr/>
        </p:nvSpPr>
        <p:spPr>
          <a:xfrm>
            <a:off x="9946465" y="2259597"/>
            <a:ext cx="1457350" cy="360040"/>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 </a:t>
            </a:r>
          </a:p>
          <a:p>
            <a:pPr algn="ctr"/>
            <a:r>
              <a:rPr lang="en-US" altLang="ko-KR" sz="800" dirty="0" err="1">
                <a:solidFill>
                  <a:schemeClr val="tx1"/>
                </a:solidFill>
              </a:rPr>
              <a:t>newPw</a:t>
            </a:r>
            <a:endParaRPr lang="en-US" altLang="ko-KR" sz="800" dirty="0">
              <a:solidFill>
                <a:schemeClr val="tx1"/>
              </a:solidFill>
            </a:endParaRPr>
          </a:p>
        </p:txBody>
      </p:sp>
      <p:cxnSp>
        <p:nvCxnSpPr>
          <p:cNvPr id="184" name="직선 화살표 연결선 183">
            <a:extLst>
              <a:ext uri="{FF2B5EF4-FFF2-40B4-BE49-F238E27FC236}">
                <a16:creationId xmlns:a16="http://schemas.microsoft.com/office/drawing/2014/main" id="{3EDA3593-F331-4B43-B8B1-68EE7CADE1D7}"/>
              </a:ext>
            </a:extLst>
          </p:cNvPr>
          <p:cNvCxnSpPr>
            <a:stCxn id="183" idx="4"/>
            <a:endCxn id="182" idx="0"/>
          </p:cNvCxnSpPr>
          <p:nvPr/>
        </p:nvCxnSpPr>
        <p:spPr>
          <a:xfrm flipH="1">
            <a:off x="10674870" y="2619637"/>
            <a:ext cx="270" cy="22421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3EDA3593-F331-4B43-B8B1-68EE7CADE1D7}"/>
              </a:ext>
            </a:extLst>
          </p:cNvPr>
          <p:cNvCxnSpPr>
            <a:stCxn id="182" idx="4"/>
            <a:endCxn id="190" idx="0"/>
          </p:cNvCxnSpPr>
          <p:nvPr/>
        </p:nvCxnSpPr>
        <p:spPr>
          <a:xfrm>
            <a:off x="10674870" y="3203891"/>
            <a:ext cx="0" cy="228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0" name="순서도: 처리 189">
            <a:extLst>
              <a:ext uri="{FF2B5EF4-FFF2-40B4-BE49-F238E27FC236}">
                <a16:creationId xmlns:a16="http://schemas.microsoft.com/office/drawing/2014/main" id="{B61B2F31-1FAE-4B5E-9F16-9334C3015BAC}"/>
              </a:ext>
            </a:extLst>
          </p:cNvPr>
          <p:cNvSpPr/>
          <p:nvPr/>
        </p:nvSpPr>
        <p:spPr>
          <a:xfrm>
            <a:off x="9946195" y="3432284"/>
            <a:ext cx="1457350"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button:</a:t>
            </a:r>
          </a:p>
          <a:p>
            <a:pPr algn="ctr"/>
            <a:r>
              <a:rPr lang="ko-KR" altLang="en-US" sz="800" dirty="0">
                <a:solidFill>
                  <a:schemeClr val="tx1"/>
                </a:solidFill>
              </a:rPr>
              <a:t>변경하기</a:t>
            </a:r>
          </a:p>
          <a:p>
            <a:pPr algn="ctr"/>
            <a:endParaRPr lang="en-US" altLang="ko-KR" sz="800" dirty="0">
              <a:solidFill>
                <a:schemeClr val="tx1"/>
              </a:solidFill>
            </a:endParaRPr>
          </a:p>
        </p:txBody>
      </p:sp>
      <p:sp>
        <p:nvSpPr>
          <p:cNvPr id="196" name="순서도: 판단 195">
            <a:extLst>
              <a:ext uri="{FF2B5EF4-FFF2-40B4-BE49-F238E27FC236}">
                <a16:creationId xmlns:a16="http://schemas.microsoft.com/office/drawing/2014/main" id="{8D4F4747-9751-4A7E-9A2C-A60BC5D2D21F}"/>
              </a:ext>
            </a:extLst>
          </p:cNvPr>
          <p:cNvSpPr/>
          <p:nvPr/>
        </p:nvSpPr>
        <p:spPr>
          <a:xfrm>
            <a:off x="9893925" y="4036849"/>
            <a:ext cx="1561890" cy="33076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endParaRPr lang="en-US" altLang="ko-KR" sz="800" dirty="0">
              <a:solidFill>
                <a:schemeClr val="tx1"/>
              </a:solidFill>
            </a:endParaRPr>
          </a:p>
          <a:p>
            <a:pPr algn="ctr"/>
            <a:r>
              <a:rPr lang="ko-KR" altLang="en-US" sz="800" dirty="0">
                <a:solidFill>
                  <a:schemeClr val="tx1"/>
                </a:solidFill>
              </a:rPr>
              <a:t>유효성검사</a:t>
            </a:r>
            <a:endParaRPr lang="en-US" altLang="ko-KR" sz="800" dirty="0">
              <a:solidFill>
                <a:schemeClr val="tx1"/>
              </a:solidFill>
            </a:endParaRPr>
          </a:p>
          <a:p>
            <a:pPr algn="ctr"/>
            <a:endParaRPr lang="en-US" altLang="ko-KR" sz="800" dirty="0">
              <a:solidFill>
                <a:schemeClr val="tx1"/>
              </a:solidFill>
            </a:endParaRPr>
          </a:p>
          <a:p>
            <a:pPr algn="ctr"/>
            <a:endParaRPr lang="ko-KR" altLang="en-US" sz="800" dirty="0">
              <a:solidFill>
                <a:schemeClr val="tx1"/>
              </a:solidFill>
            </a:endParaRPr>
          </a:p>
        </p:txBody>
      </p:sp>
      <p:cxnSp>
        <p:nvCxnSpPr>
          <p:cNvPr id="197" name="직선 화살표 연결선 196">
            <a:extLst>
              <a:ext uri="{FF2B5EF4-FFF2-40B4-BE49-F238E27FC236}">
                <a16:creationId xmlns:a16="http://schemas.microsoft.com/office/drawing/2014/main" id="{3EDA3593-F331-4B43-B8B1-68EE7CADE1D7}"/>
              </a:ext>
            </a:extLst>
          </p:cNvPr>
          <p:cNvCxnSpPr>
            <a:stCxn id="190" idx="2"/>
            <a:endCxn id="196" idx="0"/>
          </p:cNvCxnSpPr>
          <p:nvPr/>
        </p:nvCxnSpPr>
        <p:spPr>
          <a:xfrm>
            <a:off x="10674870" y="3770982"/>
            <a:ext cx="0" cy="2658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0" name="직선 화살표 연결선 199">
            <a:extLst>
              <a:ext uri="{FF2B5EF4-FFF2-40B4-BE49-F238E27FC236}">
                <a16:creationId xmlns:a16="http://schemas.microsoft.com/office/drawing/2014/main" id="{3EDA3593-F331-4B43-B8B1-68EE7CADE1D7}"/>
              </a:ext>
            </a:extLst>
          </p:cNvPr>
          <p:cNvCxnSpPr>
            <a:stCxn id="196" idx="2"/>
            <a:endCxn id="203" idx="0"/>
          </p:cNvCxnSpPr>
          <p:nvPr/>
        </p:nvCxnSpPr>
        <p:spPr>
          <a:xfrm flipH="1">
            <a:off x="10666990" y="4367609"/>
            <a:ext cx="7880" cy="2826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03" name="순서도: 판단 202">
            <a:extLst>
              <a:ext uri="{FF2B5EF4-FFF2-40B4-BE49-F238E27FC236}">
                <a16:creationId xmlns:a16="http://schemas.microsoft.com/office/drawing/2014/main" id="{8D4F4747-9751-4A7E-9A2C-A60BC5D2D21F}"/>
              </a:ext>
            </a:extLst>
          </p:cNvPr>
          <p:cNvSpPr/>
          <p:nvPr/>
        </p:nvSpPr>
        <p:spPr>
          <a:xfrm>
            <a:off x="9570055" y="4650266"/>
            <a:ext cx="2193869" cy="91707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a:r>
              <a:rPr lang="en-US" altLang="ko-KR" sz="800" dirty="0" err="1">
                <a:solidFill>
                  <a:schemeClr val="tx1"/>
                </a:solidFill>
              </a:rPr>
              <a:t>MemberChange</a:t>
            </a:r>
            <a:endParaRPr lang="en-US" altLang="ko-KR" sz="800" dirty="0">
              <a:solidFill>
                <a:schemeClr val="tx1"/>
              </a:solidFill>
            </a:endParaRPr>
          </a:p>
          <a:p>
            <a:pPr algn="ctr"/>
            <a:r>
              <a:rPr lang="en-US" altLang="ko-KR" sz="800" dirty="0" err="1">
                <a:solidFill>
                  <a:schemeClr val="tx1"/>
                </a:solidFill>
              </a:rPr>
              <a:t>PWOkAction</a:t>
            </a:r>
            <a:r>
              <a:rPr lang="en-US" altLang="ko-KR" sz="800" dirty="0">
                <a:solidFill>
                  <a:schemeClr val="tx1"/>
                </a:solidFill>
              </a:rPr>
              <a:t>.</a:t>
            </a:r>
          </a:p>
          <a:p>
            <a:pPr algn="ctr"/>
            <a:r>
              <a:rPr lang="en-US" altLang="ko-KR" sz="800" dirty="0">
                <a:solidFill>
                  <a:schemeClr val="tx1"/>
                </a:solidFill>
              </a:rPr>
              <a:t>java</a:t>
            </a:r>
            <a:endParaRPr lang="ko-KR" altLang="en-US" sz="800" dirty="0">
              <a:solidFill>
                <a:schemeClr val="tx1"/>
              </a:solidFill>
            </a:endParaRPr>
          </a:p>
        </p:txBody>
      </p:sp>
      <p:grpSp>
        <p:nvGrpSpPr>
          <p:cNvPr id="282" name="그룹 281">
            <a:extLst>
              <a:ext uri="{FF2B5EF4-FFF2-40B4-BE49-F238E27FC236}">
                <a16:creationId xmlns:a16="http://schemas.microsoft.com/office/drawing/2014/main" id="{1225A753-CACA-4341-B492-CF16F0751CCB}"/>
              </a:ext>
            </a:extLst>
          </p:cNvPr>
          <p:cNvGrpSpPr/>
          <p:nvPr/>
        </p:nvGrpSpPr>
        <p:grpSpPr>
          <a:xfrm>
            <a:off x="8572939" y="4650791"/>
            <a:ext cx="784576" cy="1364109"/>
            <a:chOff x="4506731" y="5724038"/>
            <a:chExt cx="611352" cy="792865"/>
          </a:xfrm>
        </p:grpSpPr>
        <p:pic>
          <p:nvPicPr>
            <p:cNvPr id="283" name="그림 282"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6731" y="5724038"/>
              <a:ext cx="611352" cy="611352"/>
            </a:xfrm>
            <a:prstGeom prst="rect">
              <a:avLst/>
            </a:prstGeom>
          </p:spPr>
        </p:pic>
        <p:sp>
          <p:nvSpPr>
            <p:cNvPr id="284" name="직사각형 283">
              <a:extLst>
                <a:ext uri="{FF2B5EF4-FFF2-40B4-BE49-F238E27FC236}">
                  <a16:creationId xmlns:a16="http://schemas.microsoft.com/office/drawing/2014/main" id="{34C2B5BD-4BEE-2342-86E9-7F236B43808A}"/>
                </a:ext>
              </a:extLst>
            </p:cNvPr>
            <p:cNvSpPr/>
            <p:nvPr/>
          </p:nvSpPr>
          <p:spPr>
            <a:xfrm>
              <a:off x="4601854" y="6214224"/>
              <a:ext cx="516229" cy="302679"/>
            </a:xfrm>
            <a:prstGeom prst="rect">
              <a:avLst/>
            </a:prstGeom>
          </p:spPr>
          <p:txBody>
            <a:bodyPr wrap="none">
              <a:spAutoFit/>
            </a:bodyPr>
            <a:lstStyle/>
            <a:p>
              <a:pPr algn="ctr"/>
              <a:r>
                <a:rPr lang="en-US" altLang="ko-KR" sz="800" dirty="0">
                  <a:latin typeface="+mn-ea"/>
                </a:rPr>
                <a:t>DG-MEMBER</a:t>
              </a:r>
            </a:p>
            <a:p>
              <a:pPr algn="ctr"/>
              <a:r>
                <a:rPr lang="en-US" altLang="ko-KR" sz="800" dirty="0">
                  <a:latin typeface="+mn-ea"/>
                </a:rPr>
                <a:t>DG_TRAINER</a:t>
              </a:r>
            </a:p>
            <a:p>
              <a:pPr algn="ctr"/>
              <a:endParaRPr lang="en-US" altLang="ko-KR" sz="800" dirty="0">
                <a:latin typeface="+mn-ea"/>
              </a:endParaRPr>
            </a:p>
          </p:txBody>
        </p:sp>
      </p:grpSp>
      <p:cxnSp>
        <p:nvCxnSpPr>
          <p:cNvPr id="297" name="직선 화살표 연결선 296"/>
          <p:cNvCxnSpPr/>
          <p:nvPr/>
        </p:nvCxnSpPr>
        <p:spPr>
          <a:xfrm>
            <a:off x="9357515" y="5074876"/>
            <a:ext cx="171660"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flipH="1">
            <a:off x="9346089" y="5267714"/>
            <a:ext cx="183086" cy="0"/>
          </a:xfrm>
          <a:prstGeom prst="straightConnector1">
            <a:avLst/>
          </a:prstGeom>
          <a:ln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00" name="순서도: 문서 299"/>
          <p:cNvSpPr/>
          <p:nvPr/>
        </p:nvSpPr>
        <p:spPr>
          <a:xfrm>
            <a:off x="9982469" y="5880806"/>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Index.jsp</a:t>
            </a:r>
            <a:endParaRPr lang="ko-KR" altLang="en-US" sz="800" dirty="0">
              <a:solidFill>
                <a:schemeClr val="tx1"/>
              </a:solidFill>
            </a:endParaRPr>
          </a:p>
        </p:txBody>
      </p:sp>
      <p:cxnSp>
        <p:nvCxnSpPr>
          <p:cNvPr id="301" name="직선 화살표 연결선 300">
            <a:extLst>
              <a:ext uri="{FF2B5EF4-FFF2-40B4-BE49-F238E27FC236}">
                <a16:creationId xmlns:a16="http://schemas.microsoft.com/office/drawing/2014/main" id="{3EDA3593-F331-4B43-B8B1-68EE7CADE1D7}"/>
              </a:ext>
            </a:extLst>
          </p:cNvPr>
          <p:cNvCxnSpPr>
            <a:stCxn id="203" idx="2"/>
            <a:endCxn id="300" idx="0"/>
          </p:cNvCxnSpPr>
          <p:nvPr/>
        </p:nvCxnSpPr>
        <p:spPr>
          <a:xfrm>
            <a:off x="10666990" y="5567345"/>
            <a:ext cx="8150" cy="3134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5" name="연결선: 꺾임 29">
            <a:extLst>
              <a:ext uri="{FF2B5EF4-FFF2-40B4-BE49-F238E27FC236}">
                <a16:creationId xmlns:a16="http://schemas.microsoft.com/office/drawing/2014/main" id="{68CC8553-9013-4D75-B8C1-5DDC1C9C11E4}"/>
              </a:ext>
            </a:extLst>
          </p:cNvPr>
          <p:cNvCxnSpPr>
            <a:cxnSpLocks/>
            <a:stCxn id="196" idx="1"/>
            <a:endCxn id="192" idx="3"/>
          </p:cNvCxnSpPr>
          <p:nvPr/>
        </p:nvCxnSpPr>
        <p:spPr>
          <a:xfrm rot="10800000" flipV="1">
            <a:off x="9737281" y="4202228"/>
            <a:ext cx="156644" cy="585"/>
          </a:xfrm>
          <a:prstGeom prst="bentConnector3">
            <a:avLst>
              <a:gd name="adj1" fmla="val 50000"/>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2" name="순서도: 처리 311">
            <a:extLst>
              <a:ext uri="{FF2B5EF4-FFF2-40B4-BE49-F238E27FC236}">
                <a16:creationId xmlns:a16="http://schemas.microsoft.com/office/drawing/2014/main" id="{B61B2F31-1FAE-4B5E-9F16-9334C3015BAC}"/>
              </a:ext>
            </a:extLst>
          </p:cNvPr>
          <p:cNvSpPr/>
          <p:nvPr/>
        </p:nvSpPr>
        <p:spPr>
          <a:xfrm>
            <a:off x="11035328" y="4402897"/>
            <a:ext cx="842987" cy="3386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800" dirty="0">
              <a:solidFill>
                <a:schemeClr val="tx1"/>
              </a:solidFill>
            </a:endParaRPr>
          </a:p>
          <a:p>
            <a:pPr algn="ctr"/>
            <a:r>
              <a:rPr lang="en-US" altLang="ko-KR" sz="800" dirty="0">
                <a:solidFill>
                  <a:schemeClr val="tx1"/>
                </a:solidFill>
              </a:rPr>
              <a:t>404.jsp</a:t>
            </a:r>
            <a:endParaRPr lang="ko-KR" altLang="en-US" sz="800" dirty="0">
              <a:solidFill>
                <a:schemeClr val="tx1"/>
              </a:solidFill>
            </a:endParaRPr>
          </a:p>
          <a:p>
            <a:pPr algn="ctr"/>
            <a:endParaRPr lang="en-US" altLang="ko-KR" sz="800" dirty="0">
              <a:solidFill>
                <a:schemeClr val="tx1"/>
              </a:solidFill>
            </a:endParaRPr>
          </a:p>
        </p:txBody>
      </p:sp>
      <p:cxnSp>
        <p:nvCxnSpPr>
          <p:cNvPr id="313" name="연결선: 꺾임 29">
            <a:extLst>
              <a:ext uri="{FF2B5EF4-FFF2-40B4-BE49-F238E27FC236}">
                <a16:creationId xmlns:a16="http://schemas.microsoft.com/office/drawing/2014/main" id="{68CC8553-9013-4D75-B8C1-5DDC1C9C11E4}"/>
              </a:ext>
            </a:extLst>
          </p:cNvPr>
          <p:cNvCxnSpPr>
            <a:cxnSpLocks/>
            <a:stCxn id="312" idx="3"/>
            <a:endCxn id="203" idx="3"/>
          </p:cNvCxnSpPr>
          <p:nvPr/>
        </p:nvCxnSpPr>
        <p:spPr>
          <a:xfrm flipH="1">
            <a:off x="11763924" y="4572246"/>
            <a:ext cx="114391" cy="536560"/>
          </a:xfrm>
          <a:prstGeom prst="bentConnector3">
            <a:avLst>
              <a:gd name="adj1" fmla="val -199841"/>
            </a:avLst>
          </a:prstGeom>
          <a:ln>
            <a:solidFill>
              <a:schemeClr val="tx1"/>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17" name="직사각형 316">
            <a:extLst>
              <a:ext uri="{FF2B5EF4-FFF2-40B4-BE49-F238E27FC236}">
                <a16:creationId xmlns:a16="http://schemas.microsoft.com/office/drawing/2014/main" id="{0299F278-8C5E-4652-8EC5-3A31D57CAED4}"/>
              </a:ext>
            </a:extLst>
          </p:cNvPr>
          <p:cNvSpPr/>
          <p:nvPr/>
        </p:nvSpPr>
        <p:spPr>
          <a:xfrm>
            <a:off x="11777938" y="475776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320" name="직사각형 319">
            <a:extLst>
              <a:ext uri="{FF2B5EF4-FFF2-40B4-BE49-F238E27FC236}">
                <a16:creationId xmlns:a16="http://schemas.microsoft.com/office/drawing/2014/main" id="{0299F278-8C5E-4652-8EC5-3A31D57CAED4}"/>
              </a:ext>
            </a:extLst>
          </p:cNvPr>
          <p:cNvSpPr/>
          <p:nvPr/>
        </p:nvSpPr>
        <p:spPr>
          <a:xfrm>
            <a:off x="10333110" y="4416079"/>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0" name="순서도: 처리 89">
            <a:extLst>
              <a:ext uri="{FF2B5EF4-FFF2-40B4-BE49-F238E27FC236}">
                <a16:creationId xmlns:a16="http://schemas.microsoft.com/office/drawing/2014/main" id="{33521828-51D5-4BDF-80BE-7C9BF2DB1940}"/>
              </a:ext>
            </a:extLst>
          </p:cNvPr>
          <p:cNvSpPr/>
          <p:nvPr/>
        </p:nvSpPr>
        <p:spPr>
          <a:xfrm>
            <a:off x="6863280" y="1638806"/>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틀렸습니다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3" name="사각형: 둥근 모서리 244">
            <a:extLst>
              <a:ext uri="{FF2B5EF4-FFF2-40B4-BE49-F238E27FC236}">
                <a16:creationId xmlns:a16="http://schemas.microsoft.com/office/drawing/2014/main" id="{11497AE7-98EC-494B-BDC7-DCA11EF169AC}"/>
              </a:ext>
            </a:extLst>
          </p:cNvPr>
          <p:cNvSpPr/>
          <p:nvPr/>
        </p:nvSpPr>
        <p:spPr>
          <a:xfrm>
            <a:off x="7348000" y="2006563"/>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4" name="순서도: 처리 93">
            <a:extLst>
              <a:ext uri="{FF2B5EF4-FFF2-40B4-BE49-F238E27FC236}">
                <a16:creationId xmlns:a16="http://schemas.microsoft.com/office/drawing/2014/main" id="{33521828-51D5-4BDF-80BE-7C9BF2DB1940}"/>
              </a:ext>
            </a:extLst>
          </p:cNvPr>
          <p:cNvSpPr/>
          <p:nvPr/>
        </p:nvSpPr>
        <p:spPr>
          <a:xfrm>
            <a:off x="4966031" y="2280089"/>
            <a:ext cx="1333878" cy="555467"/>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인증번호가 </a:t>
            </a:r>
            <a:endParaRPr lang="en-US" altLang="ko-KR" sz="800" dirty="0">
              <a:solidFill>
                <a:schemeClr val="tx1"/>
              </a:solidFill>
            </a:endParaRPr>
          </a:p>
          <a:p>
            <a:pPr algn="ctr"/>
            <a:r>
              <a:rPr lang="ko-KR" altLang="en-US" sz="800" dirty="0">
                <a:solidFill>
                  <a:schemeClr val="tx1"/>
                </a:solidFill>
              </a:rPr>
              <a:t>확인되었습니다</a:t>
            </a:r>
            <a:endParaRPr lang="en-US" altLang="ko-KR" sz="800" dirty="0">
              <a:solidFill>
                <a:schemeClr val="tx1"/>
              </a:solidFill>
            </a:endParaRPr>
          </a:p>
          <a:p>
            <a:pPr algn="ctr">
              <a:lnSpc>
                <a:spcPct val="90000"/>
              </a:lnSpc>
            </a:pPr>
            <a:endParaRPr lang="en-US" altLang="ko-KR" sz="800" dirty="0">
              <a:solidFill>
                <a:schemeClr val="tx1"/>
              </a:solidFill>
              <a:latin typeface="+mn-ea"/>
            </a:endParaRPr>
          </a:p>
        </p:txBody>
      </p:sp>
      <p:sp>
        <p:nvSpPr>
          <p:cNvPr id="95" name="사각형: 둥근 모서리 244">
            <a:extLst>
              <a:ext uri="{FF2B5EF4-FFF2-40B4-BE49-F238E27FC236}">
                <a16:creationId xmlns:a16="http://schemas.microsoft.com/office/drawing/2014/main" id="{11497AE7-98EC-494B-BDC7-DCA11EF169AC}"/>
              </a:ext>
            </a:extLst>
          </p:cNvPr>
          <p:cNvSpPr/>
          <p:nvPr/>
        </p:nvSpPr>
        <p:spPr>
          <a:xfrm>
            <a:off x="5439411" y="2637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96" name="순서도: 처리 95">
            <a:extLst>
              <a:ext uri="{FF2B5EF4-FFF2-40B4-BE49-F238E27FC236}">
                <a16:creationId xmlns:a16="http://schemas.microsoft.com/office/drawing/2014/main" id="{33521828-51D5-4BDF-80BE-7C9BF2DB1940}"/>
              </a:ext>
            </a:extLst>
          </p:cNvPr>
          <p:cNvSpPr/>
          <p:nvPr/>
        </p:nvSpPr>
        <p:spPr>
          <a:xfrm>
            <a:off x="6791814" y="3449127"/>
            <a:ext cx="1333878" cy="66318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인증번호를 </a:t>
            </a:r>
            <a:endParaRPr lang="en-US" altLang="ko-KR" sz="800" dirty="0">
              <a:solidFill>
                <a:schemeClr val="tx1"/>
              </a:solidFill>
            </a:endParaRPr>
          </a:p>
          <a:p>
            <a:pPr algn="ctr"/>
            <a:r>
              <a:rPr lang="ko-KR" altLang="en-US" sz="800" dirty="0">
                <a:solidFill>
                  <a:schemeClr val="tx1"/>
                </a:solidFill>
              </a:rPr>
              <a:t>확인해주세요</a:t>
            </a:r>
            <a:endParaRPr lang="en-US" altLang="ko-KR" sz="800" dirty="0">
              <a:solidFill>
                <a:schemeClr val="tx1"/>
              </a:solidFill>
            </a:endParaRPr>
          </a:p>
          <a:p>
            <a:pPr algn="ctr"/>
            <a:r>
              <a:rPr lang="ko-KR" altLang="en-US" sz="800" dirty="0">
                <a:solidFill>
                  <a:schemeClr val="tx1"/>
                </a:solidFill>
              </a:rPr>
              <a:t>다시 확인해주세요</a:t>
            </a:r>
          </a:p>
          <a:p>
            <a:pPr algn="ctr">
              <a:lnSpc>
                <a:spcPct val="90000"/>
              </a:lnSpc>
            </a:pPr>
            <a:endParaRPr lang="en-US" altLang="ko-KR" sz="800" dirty="0">
              <a:solidFill>
                <a:schemeClr val="tx1"/>
              </a:solidFill>
              <a:latin typeface="+mn-ea"/>
            </a:endParaRPr>
          </a:p>
        </p:txBody>
      </p:sp>
      <p:sp>
        <p:nvSpPr>
          <p:cNvPr id="97" name="순서도: 처리 96">
            <a:extLst>
              <a:ext uri="{FF2B5EF4-FFF2-40B4-BE49-F238E27FC236}">
                <a16:creationId xmlns:a16="http://schemas.microsoft.com/office/drawing/2014/main" id="{33521828-51D5-4BDF-80BE-7C9BF2DB1940}"/>
              </a:ext>
            </a:extLst>
          </p:cNvPr>
          <p:cNvSpPr/>
          <p:nvPr/>
        </p:nvSpPr>
        <p:spPr>
          <a:xfrm>
            <a:off x="6986046" y="4126738"/>
            <a:ext cx="1333878" cy="598225"/>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등록된 핸드폰번호로 된 </a:t>
            </a:r>
            <a:endParaRPr lang="en-US" altLang="ko-KR" sz="800" dirty="0">
              <a:solidFill>
                <a:schemeClr val="tx1"/>
              </a:solidFill>
            </a:endParaRPr>
          </a:p>
          <a:p>
            <a:pPr algn="ctr"/>
            <a:r>
              <a:rPr lang="ko-KR" altLang="en-US" sz="800" dirty="0">
                <a:solidFill>
                  <a:schemeClr val="tx1"/>
                </a:solidFill>
              </a:rPr>
              <a:t>계정이 없습니다</a:t>
            </a:r>
            <a:endParaRPr lang="en-US" altLang="ko-KR" sz="800" dirty="0">
              <a:solidFill>
                <a:schemeClr val="tx1"/>
              </a:solidFill>
              <a:latin typeface="+mn-ea"/>
            </a:endParaRPr>
          </a:p>
        </p:txBody>
      </p:sp>
      <p:sp>
        <p:nvSpPr>
          <p:cNvPr id="152" name="사각형: 둥근 모서리 244">
            <a:extLst>
              <a:ext uri="{FF2B5EF4-FFF2-40B4-BE49-F238E27FC236}">
                <a16:creationId xmlns:a16="http://schemas.microsoft.com/office/drawing/2014/main" id="{11497AE7-98EC-494B-BDC7-DCA11EF169AC}"/>
              </a:ext>
            </a:extLst>
          </p:cNvPr>
          <p:cNvSpPr/>
          <p:nvPr/>
        </p:nvSpPr>
        <p:spPr>
          <a:xfrm>
            <a:off x="7260894" y="3933836"/>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55" name="사각형: 둥근 모서리 244">
            <a:extLst>
              <a:ext uri="{FF2B5EF4-FFF2-40B4-BE49-F238E27FC236}">
                <a16:creationId xmlns:a16="http://schemas.microsoft.com/office/drawing/2014/main" id="{11497AE7-98EC-494B-BDC7-DCA11EF169AC}"/>
              </a:ext>
            </a:extLst>
          </p:cNvPr>
          <p:cNvSpPr/>
          <p:nvPr/>
        </p:nvSpPr>
        <p:spPr>
          <a:xfrm>
            <a:off x="7458753" y="4547628"/>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61" name="직사각형 160">
            <a:extLst>
              <a:ext uri="{FF2B5EF4-FFF2-40B4-BE49-F238E27FC236}">
                <a16:creationId xmlns:a16="http://schemas.microsoft.com/office/drawing/2014/main" id="{0299F278-8C5E-4652-8EC5-3A31D57CAED4}"/>
              </a:ext>
            </a:extLst>
          </p:cNvPr>
          <p:cNvSpPr/>
          <p:nvPr/>
        </p:nvSpPr>
        <p:spPr>
          <a:xfrm>
            <a:off x="5258255" y="4741595"/>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66" name="순서도: 문서 165"/>
          <p:cNvSpPr/>
          <p:nvPr/>
        </p:nvSpPr>
        <p:spPr>
          <a:xfrm>
            <a:off x="9978259" y="1763287"/>
            <a:ext cx="1385342" cy="330299"/>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findIdOk.jsp</a:t>
            </a:r>
            <a:endParaRPr lang="ko-KR" altLang="en-US" sz="800" dirty="0">
              <a:solidFill>
                <a:schemeClr val="tx1"/>
              </a:solidFill>
            </a:endParaRPr>
          </a:p>
        </p:txBody>
      </p:sp>
      <p:sp>
        <p:nvSpPr>
          <p:cNvPr id="189" name="직사각형 188">
            <a:extLst>
              <a:ext uri="{FF2B5EF4-FFF2-40B4-BE49-F238E27FC236}">
                <a16:creationId xmlns:a16="http://schemas.microsoft.com/office/drawing/2014/main" id="{0299F278-8C5E-4652-8EC5-3A31D57CAED4}"/>
              </a:ext>
            </a:extLst>
          </p:cNvPr>
          <p:cNvSpPr/>
          <p:nvPr/>
        </p:nvSpPr>
        <p:spPr>
          <a:xfrm>
            <a:off x="10264487" y="5567345"/>
            <a:ext cx="341760"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92" name="순서도: 처리 191">
            <a:extLst>
              <a:ext uri="{FF2B5EF4-FFF2-40B4-BE49-F238E27FC236}">
                <a16:creationId xmlns:a16="http://schemas.microsoft.com/office/drawing/2014/main" id="{33521828-51D5-4BDF-80BE-7C9BF2DB1940}"/>
              </a:ext>
            </a:extLst>
          </p:cNvPr>
          <p:cNvSpPr/>
          <p:nvPr/>
        </p:nvSpPr>
        <p:spPr>
          <a:xfrm>
            <a:off x="8403403" y="3699508"/>
            <a:ext cx="1333878" cy="100661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800" dirty="0">
                <a:solidFill>
                  <a:schemeClr val="tx1"/>
                </a:solidFill>
              </a:rPr>
              <a:t>비밀번호는 </a:t>
            </a:r>
            <a:r>
              <a:rPr lang="en-US" altLang="ko-KR" sz="800" dirty="0">
                <a:solidFill>
                  <a:schemeClr val="tx1"/>
                </a:solidFill>
              </a:rPr>
              <a:t>8</a:t>
            </a:r>
            <a:r>
              <a:rPr lang="ko-KR" altLang="en-US" sz="800" dirty="0">
                <a:solidFill>
                  <a:schemeClr val="tx1"/>
                </a:solidFill>
              </a:rPr>
              <a:t>자리 이상이어야 하며</a:t>
            </a:r>
            <a:r>
              <a:rPr lang="en-US" altLang="ko-KR" sz="800" dirty="0">
                <a:solidFill>
                  <a:schemeClr val="tx1"/>
                </a:solidFill>
              </a:rPr>
              <a:t>, </a:t>
            </a:r>
            <a:r>
              <a:rPr lang="ko-KR" altLang="en-US" sz="800" dirty="0">
                <a:solidFill>
                  <a:schemeClr val="tx1"/>
                </a:solidFill>
              </a:rPr>
              <a:t>소문자</a:t>
            </a:r>
            <a:r>
              <a:rPr lang="en-US" altLang="ko-KR" sz="800" dirty="0">
                <a:solidFill>
                  <a:schemeClr val="tx1"/>
                </a:solidFill>
              </a:rPr>
              <a:t>/</a:t>
            </a:r>
            <a:r>
              <a:rPr lang="ko-KR" altLang="en-US" sz="800" dirty="0">
                <a:solidFill>
                  <a:schemeClr val="tx1"/>
                </a:solidFill>
              </a:rPr>
              <a:t>숫자</a:t>
            </a:r>
            <a:r>
              <a:rPr lang="en-US" altLang="ko-KR" sz="800" dirty="0">
                <a:solidFill>
                  <a:schemeClr val="tx1"/>
                </a:solidFill>
              </a:rPr>
              <a:t>/</a:t>
            </a:r>
            <a:r>
              <a:rPr lang="ko-KR" altLang="en-US" sz="800" dirty="0">
                <a:solidFill>
                  <a:schemeClr val="tx1"/>
                </a:solidFill>
              </a:rPr>
              <a:t>특수문자 모두 </a:t>
            </a:r>
            <a:endParaRPr lang="en-US" altLang="ko-KR" sz="800" dirty="0">
              <a:solidFill>
                <a:schemeClr val="tx1"/>
              </a:solidFill>
            </a:endParaRPr>
          </a:p>
          <a:p>
            <a:pPr algn="ctr"/>
            <a:r>
              <a:rPr lang="ko-KR" altLang="en-US" sz="800" dirty="0">
                <a:solidFill>
                  <a:schemeClr val="tx1"/>
                </a:solidFill>
              </a:rPr>
              <a:t>포함해야 합니다</a:t>
            </a:r>
            <a:r>
              <a:rPr lang="en-US" altLang="ko-KR" sz="800" dirty="0">
                <a:solidFill>
                  <a:schemeClr val="tx1"/>
                </a:solidFill>
              </a:rPr>
              <a:t>.</a:t>
            </a:r>
          </a:p>
          <a:p>
            <a:pPr algn="ctr"/>
            <a:r>
              <a:rPr lang="ko-KR" altLang="en-US" sz="800" dirty="0">
                <a:solidFill>
                  <a:schemeClr val="tx1"/>
                </a:solidFill>
              </a:rPr>
              <a:t>비밀번호가 </a:t>
            </a:r>
            <a:endParaRPr lang="en-US" altLang="ko-KR" sz="800" dirty="0">
              <a:solidFill>
                <a:schemeClr val="tx1"/>
              </a:solidFill>
            </a:endParaRPr>
          </a:p>
          <a:p>
            <a:pPr algn="ctr"/>
            <a:r>
              <a:rPr lang="ko-KR" altLang="en-US" sz="800" dirty="0" err="1">
                <a:solidFill>
                  <a:schemeClr val="tx1"/>
                </a:solidFill>
              </a:rPr>
              <a:t>일치하지않습니다</a:t>
            </a:r>
            <a:endParaRPr lang="en-US" altLang="ko-KR" sz="800" dirty="0">
              <a:solidFill>
                <a:schemeClr val="tx1"/>
              </a:solidFill>
            </a:endParaRPr>
          </a:p>
          <a:p>
            <a:pPr algn="ctr"/>
            <a:endParaRPr lang="en-US" altLang="ko-KR" sz="800" dirty="0">
              <a:solidFill>
                <a:schemeClr val="tx1"/>
              </a:solidFill>
              <a:latin typeface="+mn-ea"/>
            </a:endParaRPr>
          </a:p>
        </p:txBody>
      </p:sp>
      <p:sp>
        <p:nvSpPr>
          <p:cNvPr id="193" name="사각형: 둥근 모서리 244">
            <a:extLst>
              <a:ext uri="{FF2B5EF4-FFF2-40B4-BE49-F238E27FC236}">
                <a16:creationId xmlns:a16="http://schemas.microsoft.com/office/drawing/2014/main" id="{11497AE7-98EC-494B-BDC7-DCA11EF169AC}"/>
              </a:ext>
            </a:extLst>
          </p:cNvPr>
          <p:cNvSpPr/>
          <p:nvPr/>
        </p:nvSpPr>
        <p:spPr>
          <a:xfrm>
            <a:off x="8876110" y="4523801"/>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700" dirty="0">
                <a:solidFill>
                  <a:schemeClr val="tx1"/>
                </a:solidFill>
              </a:rPr>
              <a:t>확인</a:t>
            </a:r>
          </a:p>
        </p:txBody>
      </p:sp>
      <p:sp>
        <p:nvSpPr>
          <p:cNvPr id="198" name="직사각형 197">
            <a:extLst>
              <a:ext uri="{FF2B5EF4-FFF2-40B4-BE49-F238E27FC236}">
                <a16:creationId xmlns:a16="http://schemas.microsoft.com/office/drawing/2014/main" id="{0299F278-8C5E-4652-8EC5-3A31D57CAED4}"/>
              </a:ext>
            </a:extLst>
          </p:cNvPr>
          <p:cNvSpPr/>
          <p:nvPr/>
        </p:nvSpPr>
        <p:spPr>
          <a:xfrm>
            <a:off x="9722243" y="397712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99" name="직선 화살표 연결선 198">
            <a:extLst>
              <a:ext uri="{FF2B5EF4-FFF2-40B4-BE49-F238E27FC236}">
                <a16:creationId xmlns:a16="http://schemas.microsoft.com/office/drawing/2014/main" id="{3EDA3593-F331-4B43-B8B1-68EE7CADE1D7}"/>
              </a:ext>
            </a:extLst>
          </p:cNvPr>
          <p:cNvCxnSpPr>
            <a:stCxn id="166" idx="2"/>
            <a:endCxn id="183" idx="0"/>
          </p:cNvCxnSpPr>
          <p:nvPr/>
        </p:nvCxnSpPr>
        <p:spPr>
          <a:xfrm>
            <a:off x="10670930" y="2071750"/>
            <a:ext cx="4210" cy="1878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0299F278-8C5E-4652-8EC5-3A31D57CAED4}"/>
              </a:ext>
            </a:extLst>
          </p:cNvPr>
          <p:cNvSpPr/>
          <p:nvPr/>
        </p:nvSpPr>
        <p:spPr>
          <a:xfrm>
            <a:off x="6549931" y="16938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a16="http://schemas.microsoft.com/office/drawing/2014/main" id="{A9428C8F-F6B1-42F6-AF7E-64F4E0684A90}"/>
              </a:ext>
            </a:extLst>
          </p:cNvPr>
          <p:cNvSpPr/>
          <p:nvPr/>
        </p:nvSpPr>
        <p:spPr>
          <a:xfrm>
            <a:off x="5685932" y="3311685"/>
            <a:ext cx="705642" cy="338554"/>
          </a:xfrm>
          <a:prstGeom prst="rect">
            <a:avLst/>
          </a:prstGeom>
        </p:spPr>
        <p:txBody>
          <a:bodyPr wrap="none">
            <a:spAutoFit/>
          </a:bodyPr>
          <a:lstStyle/>
          <a:p>
            <a:r>
              <a:rPr lang="en-US" altLang="ko-KR" sz="800" dirty="0"/>
              <a:t>id</a:t>
            </a:r>
          </a:p>
          <a:p>
            <a:r>
              <a:rPr lang="en-US" altLang="ko-KR" sz="800" dirty="0" err="1"/>
              <a:t>PhoneNum</a:t>
            </a:r>
            <a:endParaRPr lang="en-US" altLang="ko-KR" sz="800" dirty="0"/>
          </a:p>
        </p:txBody>
      </p:sp>
      <p:sp>
        <p:nvSpPr>
          <p:cNvPr id="87" name="직사각형 86">
            <a:extLst>
              <a:ext uri="{FF2B5EF4-FFF2-40B4-BE49-F238E27FC236}">
                <a16:creationId xmlns:a16="http://schemas.microsoft.com/office/drawing/2014/main" id="{A9428C8F-F6B1-42F6-AF7E-64F4E0684A90}"/>
              </a:ext>
            </a:extLst>
          </p:cNvPr>
          <p:cNvSpPr/>
          <p:nvPr/>
        </p:nvSpPr>
        <p:spPr>
          <a:xfrm>
            <a:off x="10705423" y="3727595"/>
            <a:ext cx="508473" cy="338554"/>
          </a:xfrm>
          <a:prstGeom prst="rect">
            <a:avLst/>
          </a:prstGeom>
        </p:spPr>
        <p:txBody>
          <a:bodyPr wrap="none">
            <a:spAutoFit/>
          </a:bodyPr>
          <a:lstStyle/>
          <a:p>
            <a:r>
              <a:rPr lang="en-US" altLang="ko-KR" sz="800" dirty="0" err="1"/>
              <a:t>newPw</a:t>
            </a:r>
            <a:endParaRPr lang="en-US" altLang="ko-KR" sz="800" dirty="0"/>
          </a:p>
          <a:p>
            <a:r>
              <a:rPr lang="en-US" altLang="ko-KR" sz="800" dirty="0" err="1"/>
              <a:t>PwOk</a:t>
            </a:r>
            <a:endParaRPr lang="en-US" altLang="ko-KR" sz="800" dirty="0"/>
          </a:p>
        </p:txBody>
      </p:sp>
    </p:spTree>
    <p:extLst>
      <p:ext uri="{BB962C8B-B14F-4D97-AF65-F5344CB8AC3E}">
        <p14:creationId xmlns:p14="http://schemas.microsoft.com/office/powerpoint/2010/main" val="124163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작성하기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551383" y="1124744"/>
          <a:ext cx="11353261" cy="5400600"/>
        </p:xfrm>
        <a:graphic>
          <a:graphicData uri="http://schemas.openxmlformats.org/drawingml/2006/table">
            <a:tbl>
              <a:tblPr>
                <a:tableStyleId>{5C22544A-7EE6-4342-B048-85BDC9FD1C3A}</a:tableStyleId>
              </a:tblPr>
              <a:tblGrid>
                <a:gridCol w="1465848">
                  <a:extLst>
                    <a:ext uri="{9D8B030D-6E8A-4147-A177-3AD203B41FA5}">
                      <a16:colId xmlns:a16="http://schemas.microsoft.com/office/drawing/2014/main" val="554055183"/>
                    </a:ext>
                  </a:extLst>
                </a:gridCol>
                <a:gridCol w="9887413">
                  <a:extLst>
                    <a:ext uri="{9D8B030D-6E8A-4147-A177-3AD203B41FA5}">
                      <a16:colId xmlns:a16="http://schemas.microsoft.com/office/drawing/2014/main" val="20000"/>
                    </a:ext>
                  </a:extLst>
                </a:gridCol>
              </a:tblGrid>
              <a:tr h="5400600">
                <a:tc>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15" name="직선 화살표 연결선 14">
            <a:extLst>
              <a:ext uri="{FF2B5EF4-FFF2-40B4-BE49-F238E27FC236}">
                <a16:creationId xmlns:a16="http://schemas.microsoft.com/office/drawing/2014/main"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29</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err="1">
                <a:solidFill>
                  <a:schemeClr val="tx1"/>
                </a:solidFill>
              </a:rPr>
              <a:t>Reportcontent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a16="http://schemas.microsoft.com/office/drawing/2014/main"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a16="http://schemas.microsoft.com/office/drawing/2014/main"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a16="http://schemas.microsoft.com/office/drawing/2014/main"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8" name="직사각형 147"/>
          <p:cNvSpPr/>
          <p:nvPr/>
        </p:nvSpPr>
        <p:spPr>
          <a:xfrm>
            <a:off x="789620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151" name="꺾인 연결선 150"/>
          <p:cNvCxnSpPr>
            <a:stCxn id="154" idx="3"/>
            <a:endCxn id="148" idx="1"/>
          </p:cNvCxnSpPr>
          <p:nvPr/>
        </p:nvCxnSpPr>
        <p:spPr>
          <a:xfrm flipV="1">
            <a:off x="5630684" y="1854512"/>
            <a:ext cx="2265516" cy="4169058"/>
          </a:xfrm>
          <a:prstGeom prst="bentConnector3">
            <a:avLst>
              <a:gd name="adj1" fmla="val 13002"/>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a16="http://schemas.microsoft.com/office/drawing/2014/main"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a16="http://schemas.microsoft.com/office/drawing/2014/main"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a16="http://schemas.microsoft.com/office/drawing/2014/main"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a16="http://schemas.microsoft.com/office/drawing/2014/main"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a16="http://schemas.microsoft.com/office/drawing/2014/main"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78" name="직선 화살표 연결선 177">
            <a:extLst>
              <a:ext uri="{FF2B5EF4-FFF2-40B4-BE49-F238E27FC236}">
                <a16:creationId xmlns:a16="http://schemas.microsoft.com/office/drawing/2014/main" id="{CE91D1FC-6AC8-4858-8642-44C8273A5620}"/>
              </a:ext>
            </a:extLst>
          </p:cNvPr>
          <p:cNvCxnSpPr>
            <a:cxnSpLocks/>
            <a:stCxn id="148" idx="2"/>
            <a:endCxn id="69" idx="0"/>
          </p:cNvCxnSpPr>
          <p:nvPr/>
        </p:nvCxnSpPr>
        <p:spPr>
          <a:xfrm>
            <a:off x="8562274" y="2008215"/>
            <a:ext cx="0" cy="4675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a16="http://schemas.microsoft.com/office/drawing/2014/main" id="{C07A0973-7A51-4E56-927B-66B2A3E6F2B9}"/>
              </a:ext>
            </a:extLst>
          </p:cNvPr>
          <p:cNvSpPr/>
          <p:nvPr/>
        </p:nvSpPr>
        <p:spPr>
          <a:xfrm>
            <a:off x="7572164" y="444509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a16="http://schemas.microsoft.com/office/drawing/2014/main" id="{CE91D1FC-6AC8-4858-8642-44C8273A5620}"/>
              </a:ext>
            </a:extLst>
          </p:cNvPr>
          <p:cNvCxnSpPr>
            <a:cxnSpLocks/>
            <a:stCxn id="237" idx="2"/>
            <a:endCxn id="194" idx="0"/>
          </p:cNvCxnSpPr>
          <p:nvPr/>
        </p:nvCxnSpPr>
        <p:spPr>
          <a:xfrm>
            <a:off x="8562274" y="4118086"/>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082869" y="4495707"/>
            <a:ext cx="459859" cy="361426"/>
          </a:xfrm>
          <a:prstGeom prst="rect">
            <a:avLst/>
          </a:prstGeom>
        </p:spPr>
      </p:pic>
      <p:cxnSp>
        <p:nvCxnSpPr>
          <p:cNvPr id="204" name="직선 화살표 연결선 203"/>
          <p:cNvCxnSpPr/>
          <p:nvPr/>
        </p:nvCxnSpPr>
        <p:spPr>
          <a:xfrm>
            <a:off x="9624392" y="464971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a16="http://schemas.microsoft.com/office/drawing/2014/main" id="{A9428C8F-F6B1-42F6-AF7E-64F4E0684A90}"/>
              </a:ext>
            </a:extLst>
          </p:cNvPr>
          <p:cNvSpPr/>
          <p:nvPr/>
        </p:nvSpPr>
        <p:spPr>
          <a:xfrm>
            <a:off x="9983220" y="4887223"/>
            <a:ext cx="684803" cy="338554"/>
          </a:xfrm>
          <a:prstGeom prst="rect">
            <a:avLst/>
          </a:prstGeom>
        </p:spPr>
        <p:txBody>
          <a:bodyPr wrap="none">
            <a:spAutoFit/>
          </a:bodyPr>
          <a:lstStyle/>
          <a:p>
            <a:r>
              <a:rPr lang="en-US" altLang="ko-KR" sz="800" dirty="0" err="1"/>
              <a:t>DG_Report</a:t>
            </a:r>
            <a:endParaRPr lang="en-US" altLang="ko-KR" sz="800" dirty="0"/>
          </a:p>
          <a:p>
            <a:r>
              <a:rPr lang="en-US" altLang="ko-KR" sz="800" dirty="0"/>
              <a:t>FILENAME</a:t>
            </a:r>
          </a:p>
        </p:txBody>
      </p:sp>
      <p:sp>
        <p:nvSpPr>
          <p:cNvPr id="208" name="직사각형 207"/>
          <p:cNvSpPr/>
          <p:nvPr/>
        </p:nvSpPr>
        <p:spPr>
          <a:xfrm>
            <a:off x="6471247" y="450171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a16="http://schemas.microsoft.com/office/drawing/2014/main" id="{CE91D1FC-6AC8-4858-8642-44C8273A5620}"/>
              </a:ext>
            </a:extLst>
          </p:cNvPr>
          <p:cNvCxnSpPr>
            <a:cxnSpLocks/>
            <a:stCxn id="194" idx="1"/>
            <a:endCxn id="208" idx="3"/>
          </p:cNvCxnSpPr>
          <p:nvPr/>
        </p:nvCxnSpPr>
        <p:spPr>
          <a:xfrm flipH="1">
            <a:off x="7335343" y="4655418"/>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a16="http://schemas.microsoft.com/office/drawing/2014/main" id="{A9428C8F-F6B1-42F6-AF7E-64F4E0684A90}"/>
              </a:ext>
            </a:extLst>
          </p:cNvPr>
          <p:cNvSpPr/>
          <p:nvPr/>
        </p:nvSpPr>
        <p:spPr>
          <a:xfrm>
            <a:off x="7336812" y="44342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a16="http://schemas.microsoft.com/office/drawing/2014/main" id="{CE91D1FC-6AC8-4858-8642-44C8273A5620}"/>
              </a:ext>
            </a:extLst>
          </p:cNvPr>
          <p:cNvCxnSpPr>
            <a:cxnSpLocks/>
            <a:stCxn id="194" idx="2"/>
            <a:endCxn id="219" idx="0"/>
          </p:cNvCxnSpPr>
          <p:nvPr/>
        </p:nvCxnSpPr>
        <p:spPr>
          <a:xfrm>
            <a:off x="8562274" y="4865737"/>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a16="http://schemas.microsoft.com/office/drawing/2014/main" id="{A9428C8F-F6B1-42F6-AF7E-64F4E0684A90}"/>
              </a:ext>
            </a:extLst>
          </p:cNvPr>
          <p:cNvSpPr/>
          <p:nvPr/>
        </p:nvSpPr>
        <p:spPr>
          <a:xfrm>
            <a:off x="8544272" y="486573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a16="http://schemas.microsoft.com/office/drawing/2014/main" id="{C07A0973-7A51-4E56-927B-66B2A3E6F2B9}"/>
              </a:ext>
            </a:extLst>
          </p:cNvPr>
          <p:cNvSpPr/>
          <p:nvPr/>
        </p:nvSpPr>
        <p:spPr>
          <a:xfrm>
            <a:off x="7572164" y="509317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456039" y="5153769"/>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a16="http://schemas.microsoft.com/office/drawing/2014/main" id="{CE91D1FC-6AC8-4858-8642-44C8273A5620}"/>
              </a:ext>
            </a:extLst>
          </p:cNvPr>
          <p:cNvCxnSpPr>
            <a:cxnSpLocks/>
            <a:stCxn id="219" idx="1"/>
            <a:endCxn id="222" idx="3"/>
          </p:cNvCxnSpPr>
          <p:nvPr/>
        </p:nvCxnSpPr>
        <p:spPr>
          <a:xfrm flipH="1">
            <a:off x="7320135" y="5303490"/>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id="{A9428C8F-F6B1-42F6-AF7E-64F4E0684A90}"/>
              </a:ext>
            </a:extLst>
          </p:cNvPr>
          <p:cNvSpPr/>
          <p:nvPr/>
        </p:nvSpPr>
        <p:spPr>
          <a:xfrm>
            <a:off x="7320137" y="508234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a16="http://schemas.microsoft.com/office/drawing/2014/main" id="{27298BDD-BEED-483B-A942-11880CD2BCCD}"/>
              </a:ext>
            </a:extLst>
          </p:cNvPr>
          <p:cNvSpPr/>
          <p:nvPr/>
        </p:nvSpPr>
        <p:spPr>
          <a:xfrm>
            <a:off x="7648822" y="582169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cxnSp>
        <p:nvCxnSpPr>
          <p:cNvPr id="229" name="직선 화살표 연결선 228">
            <a:extLst>
              <a:ext uri="{FF2B5EF4-FFF2-40B4-BE49-F238E27FC236}">
                <a16:creationId xmlns:a16="http://schemas.microsoft.com/office/drawing/2014/main" id="{CE91D1FC-6AC8-4858-8642-44C8273A5620}"/>
              </a:ext>
            </a:extLst>
          </p:cNvPr>
          <p:cNvCxnSpPr>
            <a:cxnSpLocks/>
            <a:stCxn id="219" idx="2"/>
            <a:endCxn id="228" idx="0"/>
          </p:cNvCxnSpPr>
          <p:nvPr/>
        </p:nvCxnSpPr>
        <p:spPr>
          <a:xfrm>
            <a:off x="8562274" y="5513809"/>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a16="http://schemas.microsoft.com/office/drawing/2014/main" id="{A9428C8F-F6B1-42F6-AF7E-64F4E0684A90}"/>
              </a:ext>
            </a:extLst>
          </p:cNvPr>
          <p:cNvSpPr/>
          <p:nvPr/>
        </p:nvSpPr>
        <p:spPr>
          <a:xfrm>
            <a:off x="8544272" y="558639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a16="http://schemas.microsoft.com/office/drawing/2014/main" id="{FB6A67B7-0440-423D-8FC0-28C93D04129C}"/>
              </a:ext>
            </a:extLst>
          </p:cNvPr>
          <p:cNvGrpSpPr/>
          <p:nvPr/>
        </p:nvGrpSpPr>
        <p:grpSpPr>
          <a:xfrm>
            <a:off x="6023992" y="3510614"/>
            <a:ext cx="1660913" cy="794305"/>
            <a:chOff x="9696401" y="4265098"/>
            <a:chExt cx="1474520" cy="642182"/>
          </a:xfrm>
        </p:grpSpPr>
        <p:sp>
          <p:nvSpPr>
            <p:cNvPr id="234" name="순서도: 처리 233">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a16="http://schemas.microsoft.com/office/drawing/2014/main" id="{C07A0973-7A51-4E56-927B-66B2A3E6F2B9}"/>
              </a:ext>
            </a:extLst>
          </p:cNvPr>
          <p:cNvSpPr/>
          <p:nvPr/>
        </p:nvSpPr>
        <p:spPr>
          <a:xfrm>
            <a:off x="7896200" y="3697448"/>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a16="http://schemas.microsoft.com/office/drawing/2014/main" id="{CE91D1FC-6AC8-4858-8642-44C8273A5620}"/>
              </a:ext>
            </a:extLst>
          </p:cNvPr>
          <p:cNvCxnSpPr>
            <a:cxnSpLocks/>
            <a:stCxn id="237" idx="1"/>
            <a:endCxn id="234" idx="3"/>
          </p:cNvCxnSpPr>
          <p:nvPr/>
        </p:nvCxnSpPr>
        <p:spPr>
          <a:xfrm flipH="1">
            <a:off x="7684905" y="3907767"/>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a16="http://schemas.microsoft.com/office/drawing/2014/main" id="{A9428C8F-F6B1-42F6-AF7E-64F4E0684A90}"/>
              </a:ext>
            </a:extLst>
          </p:cNvPr>
          <p:cNvSpPr/>
          <p:nvPr/>
        </p:nvSpPr>
        <p:spPr>
          <a:xfrm>
            <a:off x="7684905" y="36923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a16="http://schemas.microsoft.com/office/drawing/2014/main" id="{A9428C8F-F6B1-42F6-AF7E-64F4E0684A90}"/>
              </a:ext>
            </a:extLst>
          </p:cNvPr>
          <p:cNvSpPr/>
          <p:nvPr/>
        </p:nvSpPr>
        <p:spPr>
          <a:xfrm>
            <a:off x="8575484" y="41738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2" name="직사각형 61"/>
          <p:cNvSpPr/>
          <p:nvPr/>
        </p:nvSpPr>
        <p:spPr>
          <a:xfrm>
            <a:off x="9589192" y="25290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64" name="직사각형 63"/>
          <p:cNvSpPr/>
          <p:nvPr/>
        </p:nvSpPr>
        <p:spPr>
          <a:xfrm>
            <a:off x="9589192" y="304958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65" name="직선 화살표 연결선 64">
            <a:extLst>
              <a:ext uri="{FF2B5EF4-FFF2-40B4-BE49-F238E27FC236}">
                <a16:creationId xmlns:a16="http://schemas.microsoft.com/office/drawing/2014/main" id="{CE91D1FC-6AC8-4858-8642-44C8273A5620}"/>
              </a:ext>
            </a:extLst>
          </p:cNvPr>
          <p:cNvCxnSpPr>
            <a:cxnSpLocks/>
            <a:stCxn id="62" idx="2"/>
            <a:endCxn id="64" idx="0"/>
          </p:cNvCxnSpPr>
          <p:nvPr/>
        </p:nvCxnSpPr>
        <p:spPr>
          <a:xfrm>
            <a:off x="10255266" y="2836497"/>
            <a:ext cx="0" cy="213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CE91D1FC-6AC8-4858-8642-44C8273A5620}"/>
              </a:ext>
            </a:extLst>
          </p:cNvPr>
          <p:cNvCxnSpPr>
            <a:cxnSpLocks/>
            <a:stCxn id="69" idx="3"/>
            <a:endCxn id="62" idx="1"/>
          </p:cNvCxnSpPr>
          <p:nvPr/>
        </p:nvCxnSpPr>
        <p:spPr>
          <a:xfrm flipV="1">
            <a:off x="9228348" y="2682794"/>
            <a:ext cx="360844" cy="33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CE91D1FC-6AC8-4858-8642-44C8273A5620}"/>
              </a:ext>
            </a:extLst>
          </p:cNvPr>
          <p:cNvCxnSpPr>
            <a:cxnSpLocks/>
            <a:stCxn id="69" idx="2"/>
            <a:endCxn id="237" idx="0"/>
          </p:cNvCxnSpPr>
          <p:nvPr/>
        </p:nvCxnSpPr>
        <p:spPr>
          <a:xfrm>
            <a:off x="8562274" y="2896441"/>
            <a:ext cx="0" cy="8010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순서도: 판단 68">
            <a:extLst>
              <a:ext uri="{FF2B5EF4-FFF2-40B4-BE49-F238E27FC236}">
                <a16:creationId xmlns:a16="http://schemas.microsoft.com/office/drawing/2014/main" id="{C07A0973-7A51-4E56-927B-66B2A3E6F2B9}"/>
              </a:ext>
            </a:extLst>
          </p:cNvPr>
          <p:cNvSpPr/>
          <p:nvPr/>
        </p:nvSpPr>
        <p:spPr>
          <a:xfrm>
            <a:off x="7896200" y="2475803"/>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&lt;button&gt;</a:t>
            </a:r>
          </a:p>
          <a:p>
            <a:pPr algn="ctr"/>
            <a:r>
              <a:rPr lang="ko-KR" altLang="en-US" sz="700" dirty="0">
                <a:solidFill>
                  <a:schemeClr val="tx1"/>
                </a:solidFill>
              </a:rPr>
              <a:t>리뷰 등록</a:t>
            </a:r>
          </a:p>
        </p:txBody>
      </p:sp>
      <p:sp>
        <p:nvSpPr>
          <p:cNvPr id="71" name="직사각형 70">
            <a:extLst>
              <a:ext uri="{FF2B5EF4-FFF2-40B4-BE49-F238E27FC236}">
                <a16:creationId xmlns:a16="http://schemas.microsoft.com/office/drawing/2014/main" id="{A9428C8F-F6B1-42F6-AF7E-64F4E0684A90}"/>
              </a:ext>
            </a:extLst>
          </p:cNvPr>
          <p:cNvSpPr/>
          <p:nvPr/>
        </p:nvSpPr>
        <p:spPr>
          <a:xfrm>
            <a:off x="8575484" y="3164151"/>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186434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ERD</a:t>
            </a:r>
            <a:endParaRPr lang="ko-KR" altLang="en-US" dirty="0"/>
          </a:p>
        </p:txBody>
      </p: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268760"/>
            <a:ext cx="9001000" cy="5298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9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상세보기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335361" y="1268760"/>
          <a:ext cx="11569284" cy="5055309"/>
        </p:xfrm>
        <a:graphic>
          <a:graphicData uri="http://schemas.openxmlformats.org/drawingml/2006/table">
            <a:tbl>
              <a:tblPr>
                <a:tableStyleId>{5C22544A-7EE6-4342-B048-85BDC9FD1C3A}</a:tableStyleId>
              </a:tblPr>
              <a:tblGrid>
                <a:gridCol w="1020820">
                  <a:extLst>
                    <a:ext uri="{9D8B030D-6E8A-4147-A177-3AD203B41FA5}">
                      <a16:colId xmlns:a16="http://schemas.microsoft.com/office/drawing/2014/main" val="554055183"/>
                    </a:ext>
                  </a:extLst>
                </a:gridCol>
                <a:gridCol w="2939619">
                  <a:extLst>
                    <a:ext uri="{9D8B030D-6E8A-4147-A177-3AD203B41FA5}">
                      <a16:colId xmlns:a16="http://schemas.microsoft.com/office/drawing/2014/main" val="20000"/>
                    </a:ext>
                  </a:extLst>
                </a:gridCol>
                <a:gridCol w="3914453">
                  <a:extLst>
                    <a:ext uri="{9D8B030D-6E8A-4147-A177-3AD203B41FA5}">
                      <a16:colId xmlns:a16="http://schemas.microsoft.com/office/drawing/2014/main" val="20002"/>
                    </a:ext>
                  </a:extLst>
                </a:gridCol>
                <a:gridCol w="3694392">
                  <a:extLst>
                    <a:ext uri="{9D8B030D-6E8A-4147-A177-3AD203B41FA5}">
                      <a16:colId xmlns:a16="http://schemas.microsoft.com/office/drawing/2014/main" val="20003"/>
                    </a:ext>
                  </a:extLst>
                </a:gridCol>
              </a:tblGrid>
              <a:tr h="432048">
                <a:tc rowSpan="2">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algn="l" latinLnBrk="1"/>
                      <a:r>
                        <a:rPr lang="ko-KR" altLang="en-US" sz="1000" b="0" dirty="0">
                          <a:solidFill>
                            <a:schemeClr val="tx1"/>
                          </a:solidFill>
                        </a:rPr>
                        <a:t>삭제</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tc>
                  <a:txBody>
                    <a:bodyPr/>
                    <a:lstStyle/>
                    <a:p>
                      <a:pPr algn="l" latinLnBrk="1"/>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623261">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30</a:t>
            </a:fld>
            <a:endParaRPr lang="ko-KR" altLang="en-US" sz="900" dirty="0"/>
          </a:p>
        </p:txBody>
      </p:sp>
      <p:sp>
        <p:nvSpPr>
          <p:cNvPr id="88" name="순서도: 문서 4">
            <a:extLst>
              <a:ext uri="{FF2B5EF4-FFF2-40B4-BE49-F238E27FC236}">
                <a16:creationId xmlns:a16="http://schemas.microsoft.com/office/drawing/2014/main" id="{27298BDD-BEED-483B-A942-11880CD2BCCD}"/>
              </a:ext>
            </a:extLst>
          </p:cNvPr>
          <p:cNvSpPr/>
          <p:nvPr/>
        </p:nvSpPr>
        <p:spPr>
          <a:xfrm>
            <a:off x="9148354" y="244073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89" name="직선 화살표 연결선 88">
            <a:extLst>
              <a:ext uri="{FF2B5EF4-FFF2-40B4-BE49-F238E27FC236}">
                <a16:creationId xmlns:a16="http://schemas.microsoft.com/office/drawing/2014/main" id="{3EDA3593-F331-4B43-B8B1-68EE7CADE1D7}"/>
              </a:ext>
            </a:extLst>
          </p:cNvPr>
          <p:cNvCxnSpPr>
            <a:stCxn id="88" idx="2"/>
            <a:endCxn id="90" idx="0"/>
          </p:cNvCxnSpPr>
          <p:nvPr/>
        </p:nvCxnSpPr>
        <p:spPr>
          <a:xfrm>
            <a:off x="10061806" y="2691190"/>
            <a:ext cx="0" cy="5937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9395732"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목록</a:t>
            </a:r>
          </a:p>
        </p:txBody>
      </p:sp>
      <p:sp>
        <p:nvSpPr>
          <p:cNvPr id="91" name="순서도: 판단 90">
            <a:extLst>
              <a:ext uri="{FF2B5EF4-FFF2-40B4-BE49-F238E27FC236}">
                <a16:creationId xmlns:a16="http://schemas.microsoft.com/office/drawing/2014/main" id="{C07A0973-7A51-4E56-927B-66B2A3E6F2B9}"/>
              </a:ext>
            </a:extLst>
          </p:cNvPr>
          <p:cNvSpPr/>
          <p:nvPr/>
        </p:nvSpPr>
        <p:spPr>
          <a:xfrm>
            <a:off x="908433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cxnSp>
        <p:nvCxnSpPr>
          <p:cNvPr id="92" name="직선 화살표 연결선 91">
            <a:extLst>
              <a:ext uri="{FF2B5EF4-FFF2-40B4-BE49-F238E27FC236}">
                <a16:creationId xmlns:a16="http://schemas.microsoft.com/office/drawing/2014/main" id="{3EDA3593-F331-4B43-B8B1-68EE7CADE1D7}"/>
              </a:ext>
            </a:extLst>
          </p:cNvPr>
          <p:cNvCxnSpPr>
            <a:endCxn id="91" idx="0"/>
          </p:cNvCxnSpPr>
          <p:nvPr/>
        </p:nvCxnSpPr>
        <p:spPr>
          <a:xfrm>
            <a:off x="10068124" y="3592391"/>
            <a:ext cx="6318"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8351616" y="4145097"/>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3EDA3593-F331-4B43-B8B1-68EE7CADE1D7}"/>
              </a:ext>
            </a:extLst>
          </p:cNvPr>
          <p:cNvCxnSpPr>
            <a:stCxn id="91" idx="1"/>
            <a:endCxn id="93" idx="3"/>
          </p:cNvCxnSpPr>
          <p:nvPr/>
        </p:nvCxnSpPr>
        <p:spPr>
          <a:xfrm flipH="1">
            <a:off x="8883281" y="4298801"/>
            <a:ext cx="20105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EDA3593-F331-4B43-B8B1-68EE7CADE1D7}"/>
              </a:ext>
            </a:extLst>
          </p:cNvPr>
          <p:cNvCxnSpPr>
            <a:stCxn id="91" idx="2"/>
            <a:endCxn id="96" idx="0"/>
          </p:cNvCxnSpPr>
          <p:nvPr/>
        </p:nvCxnSpPr>
        <p:spPr>
          <a:xfrm flipH="1">
            <a:off x="10061806" y="4509120"/>
            <a:ext cx="12636" cy="4518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6" name="순서도: 문서 4">
            <a:extLst>
              <a:ext uri="{FF2B5EF4-FFF2-40B4-BE49-F238E27FC236}">
                <a16:creationId xmlns:a16="http://schemas.microsoft.com/office/drawing/2014/main" id="{27298BDD-BEED-483B-A942-11880CD2BCCD}"/>
              </a:ext>
            </a:extLst>
          </p:cNvPr>
          <p:cNvSpPr/>
          <p:nvPr/>
        </p:nvSpPr>
        <p:spPr>
          <a:xfrm>
            <a:off x="9148354" y="496101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8912650" y="400564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2" name="직사각형 101">
            <a:extLst>
              <a:ext uri="{FF2B5EF4-FFF2-40B4-BE49-F238E27FC236}">
                <a16:creationId xmlns:a16="http://schemas.microsoft.com/office/drawing/2014/main" id="{A9428C8F-F6B1-42F6-AF7E-64F4E0684A90}"/>
              </a:ext>
            </a:extLst>
          </p:cNvPr>
          <p:cNvSpPr/>
          <p:nvPr/>
        </p:nvSpPr>
        <p:spPr>
          <a:xfrm>
            <a:off x="10061806" y="458170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문서 4">
            <a:extLst>
              <a:ext uri="{FF2B5EF4-FFF2-40B4-BE49-F238E27FC236}">
                <a16:creationId xmlns:a16="http://schemas.microsoft.com/office/drawing/2014/main" id="{27298BDD-BEED-483B-A942-11880CD2BCCD}"/>
              </a:ext>
            </a:extLst>
          </p:cNvPr>
          <p:cNvSpPr/>
          <p:nvPr/>
        </p:nvSpPr>
        <p:spPr>
          <a:xfrm>
            <a:off x="5236555" y="22048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106" name="직선 화살표 연결선 105">
            <a:extLst>
              <a:ext uri="{FF2B5EF4-FFF2-40B4-BE49-F238E27FC236}">
                <a16:creationId xmlns:a16="http://schemas.microsoft.com/office/drawing/2014/main" id="{3EDA3593-F331-4B43-B8B1-68EE7CADE1D7}"/>
              </a:ext>
            </a:extLst>
          </p:cNvPr>
          <p:cNvCxnSpPr>
            <a:stCxn id="103" idx="2"/>
            <a:endCxn id="107" idx="0"/>
          </p:cNvCxnSpPr>
          <p:nvPr/>
        </p:nvCxnSpPr>
        <p:spPr>
          <a:xfrm>
            <a:off x="6150007" y="2455317"/>
            <a:ext cx="0" cy="4696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5483933" y="292494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삭제</a:t>
            </a:r>
          </a:p>
        </p:txBody>
      </p:sp>
      <p:sp>
        <p:nvSpPr>
          <p:cNvPr id="108" name="순서도: 판단 107">
            <a:extLst>
              <a:ext uri="{FF2B5EF4-FFF2-40B4-BE49-F238E27FC236}">
                <a16:creationId xmlns:a16="http://schemas.microsoft.com/office/drawing/2014/main" id="{C07A0973-7A51-4E56-927B-66B2A3E6F2B9}"/>
              </a:ext>
            </a:extLst>
          </p:cNvPr>
          <p:cNvSpPr/>
          <p:nvPr/>
        </p:nvSpPr>
        <p:spPr>
          <a:xfrm>
            <a:off x="5159897" y="364502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ReportDeleteOkAction.java</a:t>
            </a:r>
            <a:endParaRPr lang="ko-KR" altLang="en-US" sz="800" dirty="0">
              <a:solidFill>
                <a:schemeClr val="tx1"/>
              </a:solidFill>
            </a:endParaRPr>
          </a:p>
        </p:txBody>
      </p:sp>
      <p:cxnSp>
        <p:nvCxnSpPr>
          <p:cNvPr id="109" name="직선 화살표 연결선 108">
            <a:extLst>
              <a:ext uri="{FF2B5EF4-FFF2-40B4-BE49-F238E27FC236}">
                <a16:creationId xmlns:a16="http://schemas.microsoft.com/office/drawing/2014/main" id="{3EDA3593-F331-4B43-B8B1-68EE7CADE1D7}"/>
              </a:ext>
            </a:extLst>
          </p:cNvPr>
          <p:cNvCxnSpPr>
            <a:stCxn id="107" idx="2"/>
            <a:endCxn id="108" idx="0"/>
          </p:cNvCxnSpPr>
          <p:nvPr/>
        </p:nvCxnSpPr>
        <p:spPr>
          <a:xfrm>
            <a:off x="6150007" y="3232351"/>
            <a:ext cx="0" cy="4126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439817" y="371703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108" idx="1"/>
            <a:endCxn id="110" idx="3"/>
          </p:cNvCxnSpPr>
          <p:nvPr/>
        </p:nvCxnSpPr>
        <p:spPr>
          <a:xfrm flipH="1">
            <a:off x="4971482" y="3855343"/>
            <a:ext cx="188415"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3EDA3593-F331-4B43-B8B1-68EE7CADE1D7}"/>
              </a:ext>
            </a:extLst>
          </p:cNvPr>
          <p:cNvCxnSpPr>
            <a:stCxn id="108" idx="2"/>
            <a:endCxn id="116" idx="0"/>
          </p:cNvCxnSpPr>
          <p:nvPr/>
        </p:nvCxnSpPr>
        <p:spPr>
          <a:xfrm>
            <a:off x="6150007" y="4065662"/>
            <a:ext cx="0" cy="5268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3" name="순서도: 문서 4">
            <a:extLst>
              <a:ext uri="{FF2B5EF4-FFF2-40B4-BE49-F238E27FC236}">
                <a16:creationId xmlns:a16="http://schemas.microsoft.com/office/drawing/2014/main" id="{27298BDD-BEED-483B-A942-11880CD2BCCD}"/>
              </a:ext>
            </a:extLst>
          </p:cNvPr>
          <p:cNvSpPr/>
          <p:nvPr/>
        </p:nvSpPr>
        <p:spPr>
          <a:xfrm>
            <a:off x="5236555" y="544522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QA.jsp</a:t>
            </a:r>
            <a:endParaRPr lang="en-US" altLang="ko-KR" sz="800" dirty="0">
              <a:solidFill>
                <a:schemeClr val="tx1"/>
              </a:solidFill>
              <a:latin typeface="+mn-ea"/>
            </a:endParaRPr>
          </a:p>
        </p:txBody>
      </p:sp>
      <p:sp>
        <p:nvSpPr>
          <p:cNvPr id="114" name="직사각형 113">
            <a:extLst>
              <a:ext uri="{FF2B5EF4-FFF2-40B4-BE49-F238E27FC236}">
                <a16:creationId xmlns:a16="http://schemas.microsoft.com/office/drawing/2014/main" id="{A9428C8F-F6B1-42F6-AF7E-64F4E0684A90}"/>
              </a:ext>
            </a:extLst>
          </p:cNvPr>
          <p:cNvSpPr/>
          <p:nvPr/>
        </p:nvSpPr>
        <p:spPr>
          <a:xfrm>
            <a:off x="4943873" y="364928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5" name="직사각형 114">
            <a:extLst>
              <a:ext uri="{FF2B5EF4-FFF2-40B4-BE49-F238E27FC236}">
                <a16:creationId xmlns:a16="http://schemas.microsoft.com/office/drawing/2014/main" id="{A9428C8F-F6B1-42F6-AF7E-64F4E0684A90}"/>
              </a:ext>
            </a:extLst>
          </p:cNvPr>
          <p:cNvSpPr/>
          <p:nvPr/>
        </p:nvSpPr>
        <p:spPr>
          <a:xfrm>
            <a:off x="6176671"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6" name="순서도: 판단 115">
            <a:extLst>
              <a:ext uri="{FF2B5EF4-FFF2-40B4-BE49-F238E27FC236}">
                <a16:creationId xmlns:a16="http://schemas.microsoft.com/office/drawing/2014/main" id="{C07A0973-7A51-4E56-927B-66B2A3E6F2B9}"/>
              </a:ext>
            </a:extLst>
          </p:cNvPr>
          <p:cNvSpPr/>
          <p:nvPr/>
        </p:nvSpPr>
        <p:spPr>
          <a:xfrm>
            <a:off x="5159897" y="459253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RevportistOk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19" name="직선 화살표 연결선 118">
            <a:extLst>
              <a:ext uri="{FF2B5EF4-FFF2-40B4-BE49-F238E27FC236}">
                <a16:creationId xmlns:a16="http://schemas.microsoft.com/office/drawing/2014/main" id="{3EDA3593-F331-4B43-B8B1-68EE7CADE1D7}"/>
              </a:ext>
            </a:extLst>
          </p:cNvPr>
          <p:cNvCxnSpPr>
            <a:stCxn id="116" idx="2"/>
            <a:endCxn id="113" idx="0"/>
          </p:cNvCxnSpPr>
          <p:nvPr/>
        </p:nvCxnSpPr>
        <p:spPr>
          <a:xfrm>
            <a:off x="6150007" y="5013176"/>
            <a:ext cx="0" cy="4320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4439816" y="4657393"/>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2" name="직선 화살표 연결선 121">
            <a:extLst>
              <a:ext uri="{FF2B5EF4-FFF2-40B4-BE49-F238E27FC236}">
                <a16:creationId xmlns:a16="http://schemas.microsoft.com/office/drawing/2014/main" id="{3EDA3593-F331-4B43-B8B1-68EE7CADE1D7}"/>
              </a:ext>
            </a:extLst>
          </p:cNvPr>
          <p:cNvCxnSpPr>
            <a:stCxn id="116" idx="1"/>
            <a:endCxn id="121" idx="3"/>
          </p:cNvCxnSpPr>
          <p:nvPr/>
        </p:nvCxnSpPr>
        <p:spPr>
          <a:xfrm flipH="1">
            <a:off x="4971481" y="4802857"/>
            <a:ext cx="188416" cy="82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a:extLst>
              <a:ext uri="{FF2B5EF4-FFF2-40B4-BE49-F238E27FC236}">
                <a16:creationId xmlns:a16="http://schemas.microsoft.com/office/drawing/2014/main" id="{A9428C8F-F6B1-42F6-AF7E-64F4E0684A90}"/>
              </a:ext>
            </a:extLst>
          </p:cNvPr>
          <p:cNvSpPr/>
          <p:nvPr/>
        </p:nvSpPr>
        <p:spPr>
          <a:xfrm>
            <a:off x="4943873" y="458170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6" name="직사각형 125">
            <a:extLst>
              <a:ext uri="{FF2B5EF4-FFF2-40B4-BE49-F238E27FC236}">
                <a16:creationId xmlns:a16="http://schemas.microsoft.com/office/drawing/2014/main" id="{A9428C8F-F6B1-42F6-AF7E-64F4E0684A90}"/>
              </a:ext>
            </a:extLst>
          </p:cNvPr>
          <p:cNvSpPr/>
          <p:nvPr/>
        </p:nvSpPr>
        <p:spPr>
          <a:xfrm>
            <a:off x="6168009" y="51571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137"/>
          <p:cNvCxnSpPr/>
          <p:nvPr/>
        </p:nvCxnSpPr>
        <p:spPr>
          <a:xfrm>
            <a:off x="7234223" y="385534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0" name="직사각형 139">
            <a:extLst>
              <a:ext uri="{FF2B5EF4-FFF2-40B4-BE49-F238E27FC236}">
                <a16:creationId xmlns:a16="http://schemas.microsoft.com/office/drawing/2014/main" id="{A9428C8F-F6B1-42F6-AF7E-64F4E0684A90}"/>
              </a:ext>
            </a:extLst>
          </p:cNvPr>
          <p:cNvSpPr/>
          <p:nvPr/>
        </p:nvSpPr>
        <p:spPr>
          <a:xfrm>
            <a:off x="7484474" y="4065662"/>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46" name="그림 14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6160" y="3571557"/>
            <a:ext cx="611352" cy="586336"/>
          </a:xfrm>
          <a:prstGeom prst="rect">
            <a:avLst/>
          </a:prstGeom>
        </p:spPr>
      </p:pic>
      <p:cxnSp>
        <p:nvCxnSpPr>
          <p:cNvPr id="147" name="직선 화살표 연결선 146"/>
          <p:cNvCxnSpPr/>
          <p:nvPr/>
        </p:nvCxnSpPr>
        <p:spPr>
          <a:xfrm>
            <a:off x="7186042" y="475523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9" name="직사각형 148">
            <a:extLst>
              <a:ext uri="{FF2B5EF4-FFF2-40B4-BE49-F238E27FC236}">
                <a16:creationId xmlns:a16="http://schemas.microsoft.com/office/drawing/2014/main" id="{A9428C8F-F6B1-42F6-AF7E-64F4E0684A90}"/>
              </a:ext>
            </a:extLst>
          </p:cNvPr>
          <p:cNvSpPr/>
          <p:nvPr/>
        </p:nvSpPr>
        <p:spPr>
          <a:xfrm>
            <a:off x="7436294" y="5012034"/>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50" name="그림 149"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7980" y="4517929"/>
            <a:ext cx="611352" cy="586336"/>
          </a:xfrm>
          <a:prstGeom prst="rect">
            <a:avLst/>
          </a:prstGeom>
        </p:spPr>
      </p:pic>
      <p:cxnSp>
        <p:nvCxnSpPr>
          <p:cNvPr id="152" name="직선 화살표 연결선 151"/>
          <p:cNvCxnSpPr/>
          <p:nvPr/>
        </p:nvCxnSpPr>
        <p:spPr>
          <a:xfrm flipV="1">
            <a:off x="11127916" y="4221088"/>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53" name="직사각형 152">
            <a:extLst>
              <a:ext uri="{FF2B5EF4-FFF2-40B4-BE49-F238E27FC236}">
                <a16:creationId xmlns:a16="http://schemas.microsoft.com/office/drawing/2014/main" id="{A9428C8F-F6B1-42F6-AF7E-64F4E0684A90}"/>
              </a:ext>
            </a:extLst>
          </p:cNvPr>
          <p:cNvSpPr/>
          <p:nvPr/>
        </p:nvSpPr>
        <p:spPr>
          <a:xfrm>
            <a:off x="11221403" y="4518544"/>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55" name="그림 154"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3089" y="4024439"/>
            <a:ext cx="611352" cy="586336"/>
          </a:xfrm>
          <a:prstGeom prst="rect">
            <a:avLst/>
          </a:prstGeom>
        </p:spPr>
      </p:pic>
      <p:cxnSp>
        <p:nvCxnSpPr>
          <p:cNvPr id="156" name="직선 화살표 연결선 155"/>
          <p:cNvCxnSpPr/>
          <p:nvPr/>
        </p:nvCxnSpPr>
        <p:spPr>
          <a:xfrm flipH="1">
            <a:off x="7157813" y="4877263"/>
            <a:ext cx="37834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57" name="직선 화살표 연결선 156"/>
          <p:cNvCxnSpPr/>
          <p:nvPr/>
        </p:nvCxnSpPr>
        <p:spPr>
          <a:xfrm flipH="1">
            <a:off x="11064552" y="4355996"/>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65" name="순서도: 문서 4">
            <a:extLst>
              <a:ext uri="{FF2B5EF4-FFF2-40B4-BE49-F238E27FC236}">
                <a16:creationId xmlns:a16="http://schemas.microsoft.com/office/drawing/2014/main" id="{27298BDD-BEED-483B-A942-11880CD2BCCD}"/>
              </a:ext>
            </a:extLst>
          </p:cNvPr>
          <p:cNvSpPr/>
          <p:nvPr/>
        </p:nvSpPr>
        <p:spPr>
          <a:xfrm>
            <a:off x="1810409" y="226209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66" name="직선 화살표 연결선 65">
            <a:extLst>
              <a:ext uri="{FF2B5EF4-FFF2-40B4-BE49-F238E27FC236}">
                <a16:creationId xmlns:a16="http://schemas.microsoft.com/office/drawing/2014/main" id="{3EDA3593-F331-4B43-B8B1-68EE7CADE1D7}"/>
              </a:ext>
            </a:extLst>
          </p:cNvPr>
          <p:cNvCxnSpPr>
            <a:stCxn id="65" idx="2"/>
            <a:endCxn id="69" idx="0"/>
          </p:cNvCxnSpPr>
          <p:nvPr/>
        </p:nvCxnSpPr>
        <p:spPr>
          <a:xfrm>
            <a:off x="2723861" y="2512545"/>
            <a:ext cx="0" cy="541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2057787" y="305418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수정</a:t>
            </a:r>
          </a:p>
        </p:txBody>
      </p:sp>
      <p:sp>
        <p:nvSpPr>
          <p:cNvPr id="72" name="순서도: 판단 71">
            <a:extLst>
              <a:ext uri="{FF2B5EF4-FFF2-40B4-BE49-F238E27FC236}">
                <a16:creationId xmlns:a16="http://schemas.microsoft.com/office/drawing/2014/main" id="{C07A0973-7A51-4E56-927B-66B2A3E6F2B9}"/>
              </a:ext>
            </a:extLst>
          </p:cNvPr>
          <p:cNvSpPr/>
          <p:nvPr/>
        </p:nvSpPr>
        <p:spPr>
          <a:xfrm>
            <a:off x="1733751" y="385767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ReportModify</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73" name="직선 화살표 연결선 72">
            <a:extLst>
              <a:ext uri="{FF2B5EF4-FFF2-40B4-BE49-F238E27FC236}">
                <a16:creationId xmlns:a16="http://schemas.microsoft.com/office/drawing/2014/main" id="{3EDA3593-F331-4B43-B8B1-68EE7CADE1D7}"/>
              </a:ext>
            </a:extLst>
          </p:cNvPr>
          <p:cNvCxnSpPr>
            <a:stCxn id="69" idx="2"/>
            <a:endCxn id="72" idx="0"/>
          </p:cNvCxnSpPr>
          <p:nvPr/>
        </p:nvCxnSpPr>
        <p:spPr>
          <a:xfrm>
            <a:off x="2723861" y="3361587"/>
            <a:ext cx="0"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1301703" y="4643100"/>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76" name="직선 화살표 연결선 70">
            <a:extLst>
              <a:ext uri="{FF2B5EF4-FFF2-40B4-BE49-F238E27FC236}">
                <a16:creationId xmlns:a16="http://schemas.microsoft.com/office/drawing/2014/main" id="{3EDA3593-F331-4B43-B8B1-68EE7CADE1D7}"/>
              </a:ext>
            </a:extLst>
          </p:cNvPr>
          <p:cNvCxnSpPr>
            <a:stCxn id="72" idx="1"/>
            <a:endCxn id="75" idx="0"/>
          </p:cNvCxnSpPr>
          <p:nvPr/>
        </p:nvCxnSpPr>
        <p:spPr>
          <a:xfrm rot="10800000" flipV="1">
            <a:off x="1567537" y="4067996"/>
            <a:ext cx="166215" cy="57510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3EDA3593-F331-4B43-B8B1-68EE7CADE1D7}"/>
              </a:ext>
            </a:extLst>
          </p:cNvPr>
          <p:cNvCxnSpPr>
            <a:stCxn id="72" idx="2"/>
            <a:endCxn id="79" idx="0"/>
          </p:cNvCxnSpPr>
          <p:nvPr/>
        </p:nvCxnSpPr>
        <p:spPr>
          <a:xfrm>
            <a:off x="2723861" y="4278316"/>
            <a:ext cx="0" cy="11719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9" name="순서도: 문서 4">
            <a:extLst>
              <a:ext uri="{FF2B5EF4-FFF2-40B4-BE49-F238E27FC236}">
                <a16:creationId xmlns:a16="http://schemas.microsoft.com/office/drawing/2014/main" id="{27298BDD-BEED-483B-A942-11880CD2BCCD}"/>
              </a:ext>
            </a:extLst>
          </p:cNvPr>
          <p:cNvSpPr/>
          <p:nvPr/>
        </p:nvSpPr>
        <p:spPr>
          <a:xfrm>
            <a:off x="1810409" y="545029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reportModify.jsp</a:t>
            </a:r>
            <a:endParaRPr lang="en-US" altLang="ko-KR" sz="800" dirty="0">
              <a:solidFill>
                <a:schemeClr val="tx1"/>
              </a:solidFill>
              <a:latin typeface="+mn-ea"/>
            </a:endParaRPr>
          </a:p>
        </p:txBody>
      </p:sp>
      <p:sp>
        <p:nvSpPr>
          <p:cNvPr id="80" name="직사각형 79">
            <a:extLst>
              <a:ext uri="{FF2B5EF4-FFF2-40B4-BE49-F238E27FC236}">
                <a16:creationId xmlns:a16="http://schemas.microsoft.com/office/drawing/2014/main" id="{A9428C8F-F6B1-42F6-AF7E-64F4E0684A90}"/>
              </a:ext>
            </a:extLst>
          </p:cNvPr>
          <p:cNvSpPr/>
          <p:nvPr/>
        </p:nvSpPr>
        <p:spPr>
          <a:xfrm>
            <a:off x="1497284" y="380726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1" name="직사각형 80">
            <a:extLst>
              <a:ext uri="{FF2B5EF4-FFF2-40B4-BE49-F238E27FC236}">
                <a16:creationId xmlns:a16="http://schemas.microsoft.com/office/drawing/2014/main" id="{A9428C8F-F6B1-42F6-AF7E-64F4E0684A90}"/>
              </a:ext>
            </a:extLst>
          </p:cNvPr>
          <p:cNvSpPr/>
          <p:nvPr/>
        </p:nvSpPr>
        <p:spPr>
          <a:xfrm>
            <a:off x="2741863" y="515295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pic>
        <p:nvPicPr>
          <p:cNvPr id="82" name="그림 81"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8132" y="3769660"/>
            <a:ext cx="611352" cy="586336"/>
          </a:xfrm>
          <a:prstGeom prst="rect">
            <a:avLst/>
          </a:prstGeom>
        </p:spPr>
      </p:pic>
      <p:cxnSp>
        <p:nvCxnSpPr>
          <p:cNvPr id="83" name="직선 화살표 연결선 82"/>
          <p:cNvCxnSpPr/>
          <p:nvPr/>
        </p:nvCxnSpPr>
        <p:spPr>
          <a:xfrm>
            <a:off x="3669018" y="4004337"/>
            <a:ext cx="158228"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84" name="직선 화살표 연결선 83"/>
          <p:cNvCxnSpPr>
            <a:cxnSpLocks/>
          </p:cNvCxnSpPr>
          <p:nvPr/>
        </p:nvCxnSpPr>
        <p:spPr>
          <a:xfrm flipH="1">
            <a:off x="3647187" y="4113366"/>
            <a:ext cx="180059"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85" name="직사각형 84">
            <a:extLst>
              <a:ext uri="{FF2B5EF4-FFF2-40B4-BE49-F238E27FC236}">
                <a16:creationId xmlns:a16="http://schemas.microsoft.com/office/drawing/2014/main" id="{A9428C8F-F6B1-42F6-AF7E-64F4E0684A90}"/>
              </a:ext>
            </a:extLst>
          </p:cNvPr>
          <p:cNvSpPr/>
          <p:nvPr/>
        </p:nvSpPr>
        <p:spPr>
          <a:xfrm>
            <a:off x="3680949" y="4221088"/>
            <a:ext cx="745717" cy="338554"/>
          </a:xfrm>
          <a:prstGeom prst="rect">
            <a:avLst/>
          </a:prstGeom>
        </p:spPr>
        <p:txBody>
          <a:bodyPr wrap="none">
            <a:spAutoFit/>
          </a:bodyPr>
          <a:lstStyle/>
          <a:p>
            <a:r>
              <a:rPr lang="en-US" altLang="ko-KR" sz="800" dirty="0"/>
              <a:t>DG_REPORT</a:t>
            </a:r>
          </a:p>
          <a:p>
            <a:r>
              <a:rPr lang="en-US" altLang="ko-KR" sz="800" dirty="0"/>
              <a:t>FILENAME</a:t>
            </a:r>
          </a:p>
        </p:txBody>
      </p:sp>
    </p:spTree>
    <p:extLst>
      <p:ext uri="{BB962C8B-B14F-4D97-AF65-F5344CB8AC3E}">
        <p14:creationId xmlns:p14="http://schemas.microsoft.com/office/powerpoint/2010/main" val="2996205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신고 수정하기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nvGraphicFramePr>
        <p:xfrm>
          <a:off x="839416" y="1268760"/>
          <a:ext cx="10801200" cy="5256584"/>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val="554055183"/>
                    </a:ext>
                  </a:extLst>
                </a:gridCol>
                <a:gridCol w="9406630">
                  <a:extLst>
                    <a:ext uri="{9D8B030D-6E8A-4147-A177-3AD203B41FA5}">
                      <a16:colId xmlns:a16="http://schemas.microsoft.com/office/drawing/2014/main" val="20000"/>
                    </a:ext>
                  </a:extLst>
                </a:gridCol>
              </a:tblGrid>
              <a:tr h="5256584">
                <a:tc>
                  <a:txBody>
                    <a:bodyPr/>
                    <a:lstStyle/>
                    <a:p>
                      <a:pPr algn="ctr" latinLnBrk="1"/>
                      <a:r>
                        <a:rPr lang="en-US" altLang="ko-KR" sz="1000" b="1" dirty="0">
                          <a:solidFill>
                            <a:schemeClr val="tx1"/>
                          </a:solidFill>
                        </a:rPr>
                        <a:t>Report</a:t>
                      </a:r>
                      <a:endParaRPr lang="en-US" altLang="ko-KR" sz="1000" b="1" baseline="0" dirty="0">
                        <a:solidFill>
                          <a:schemeClr val="tx1"/>
                        </a:solidFill>
                      </a:endParaRPr>
                    </a:p>
                    <a:p>
                      <a:pPr algn="ctr" latinLnBrk="1"/>
                      <a:r>
                        <a:rPr lang="en-US" altLang="ko-KR" sz="1000" b="1" baseline="0" dirty="0">
                          <a:solidFill>
                            <a:schemeClr val="tx1"/>
                          </a:solidFill>
                        </a:rPr>
                        <a:t>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31</a:t>
            </a:fld>
            <a:endParaRPr lang="ko-KR" altLang="en-US" sz="900" dirty="0"/>
          </a:p>
        </p:txBody>
      </p:sp>
      <p:cxnSp>
        <p:nvCxnSpPr>
          <p:cNvPr id="60" name="직선 화살표 연결선 59">
            <a:extLst>
              <a:ext uri="{FF2B5EF4-FFF2-40B4-BE49-F238E27FC236}">
                <a16:creationId xmlns:a16="http://schemas.microsoft.com/office/drawing/2014/main" id="{3EDA3593-F331-4B43-B8B1-68EE7CADE1D7}"/>
              </a:ext>
            </a:extLst>
          </p:cNvPr>
          <p:cNvCxnSpPr>
            <a:stCxn id="62" idx="2"/>
            <a:endCxn id="64" idx="0"/>
          </p:cNvCxnSpPr>
          <p:nvPr/>
        </p:nvCxnSpPr>
        <p:spPr>
          <a:xfrm>
            <a:off x="4616099" y="1967687"/>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CE91D1FC-6AC8-4858-8642-44C8273A5620}"/>
              </a:ext>
            </a:extLst>
          </p:cNvPr>
          <p:cNvCxnSpPr>
            <a:cxnSpLocks/>
            <a:stCxn id="64" idx="4"/>
            <a:endCxn id="65" idx="0"/>
          </p:cNvCxnSpPr>
          <p:nvPr/>
        </p:nvCxnSpPr>
        <p:spPr>
          <a:xfrm>
            <a:off x="4616099" y="2633489"/>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id="{27298BDD-BEED-483B-A942-11880CD2BCCD}"/>
              </a:ext>
            </a:extLst>
          </p:cNvPr>
          <p:cNvSpPr/>
          <p:nvPr/>
        </p:nvSpPr>
        <p:spPr>
          <a:xfrm>
            <a:off x="3702647" y="171723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reportModify.jsp</a:t>
            </a:r>
            <a:endParaRPr lang="en-US" altLang="ko-KR" sz="800" dirty="0">
              <a:solidFill>
                <a:schemeClr val="tx1"/>
              </a:solidFill>
              <a:latin typeface="+mn-ea"/>
            </a:endParaRPr>
          </a:p>
        </p:txBody>
      </p:sp>
      <p:sp>
        <p:nvSpPr>
          <p:cNvPr id="64" name="평행 사변형 63"/>
          <p:cNvSpPr/>
          <p:nvPr/>
        </p:nvSpPr>
        <p:spPr>
          <a:xfrm>
            <a:off x="4004031" y="2292777"/>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5" name="직사각형 64"/>
          <p:cNvSpPr/>
          <p:nvPr/>
        </p:nvSpPr>
        <p:spPr>
          <a:xfrm>
            <a:off x="3950025" y="297415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67" name="직사각형 66"/>
          <p:cNvSpPr/>
          <p:nvPr/>
        </p:nvSpPr>
        <p:spPr>
          <a:xfrm>
            <a:off x="3950025" y="3569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CE91D1FC-6AC8-4858-8642-44C8273A5620}"/>
              </a:ext>
            </a:extLst>
          </p:cNvPr>
          <p:cNvCxnSpPr>
            <a:cxnSpLocks/>
            <a:stCxn id="65" idx="2"/>
            <a:endCxn id="67" idx="0"/>
          </p:cNvCxnSpPr>
          <p:nvPr/>
        </p:nvCxnSpPr>
        <p:spPr>
          <a:xfrm>
            <a:off x="4616099" y="3281561"/>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3950025" y="41982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70" name="직선 화살표 연결선 69">
            <a:extLst>
              <a:ext uri="{FF2B5EF4-FFF2-40B4-BE49-F238E27FC236}">
                <a16:creationId xmlns:a16="http://schemas.microsoft.com/office/drawing/2014/main" id="{CE91D1FC-6AC8-4858-8642-44C8273A5620}"/>
              </a:ext>
            </a:extLst>
          </p:cNvPr>
          <p:cNvCxnSpPr>
            <a:cxnSpLocks/>
            <a:stCxn id="67" idx="2"/>
            <a:endCxn id="69" idx="0"/>
          </p:cNvCxnSpPr>
          <p:nvPr/>
        </p:nvCxnSpPr>
        <p:spPr>
          <a:xfrm>
            <a:off x="4616099" y="3877000"/>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CE91D1FC-6AC8-4858-8642-44C8273A5620}"/>
              </a:ext>
            </a:extLst>
          </p:cNvPr>
          <p:cNvCxnSpPr>
            <a:cxnSpLocks/>
            <a:stCxn id="69" idx="2"/>
            <a:endCxn id="81" idx="0"/>
          </p:cNvCxnSpPr>
          <p:nvPr/>
        </p:nvCxnSpPr>
        <p:spPr>
          <a:xfrm>
            <a:off x="4616099" y="4505697"/>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A9428C8F-F6B1-42F6-AF7E-64F4E0684A90}"/>
              </a:ext>
            </a:extLst>
          </p:cNvPr>
          <p:cNvSpPr/>
          <p:nvPr/>
        </p:nvSpPr>
        <p:spPr>
          <a:xfrm>
            <a:off x="4688107" y="4650293"/>
            <a:ext cx="364202" cy="215444"/>
          </a:xfrm>
          <a:prstGeom prst="rect">
            <a:avLst/>
          </a:prstGeom>
        </p:spPr>
        <p:txBody>
          <a:bodyPr wrap="none">
            <a:spAutoFit/>
          </a:bodyPr>
          <a:lstStyle/>
          <a:p>
            <a:r>
              <a:rPr lang="en-US" altLang="ko-KR" sz="800" dirty="0" err="1"/>
              <a:t>ajax</a:t>
            </a:r>
            <a:endParaRPr lang="ko-KR" altLang="en-US" sz="800" dirty="0"/>
          </a:p>
        </p:txBody>
      </p:sp>
      <p:sp>
        <p:nvSpPr>
          <p:cNvPr id="73" name="직사각형 72"/>
          <p:cNvSpPr/>
          <p:nvPr/>
        </p:nvSpPr>
        <p:spPr>
          <a:xfrm>
            <a:off x="2526729" y="57104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74" name="직선 화살표 연결선 73">
            <a:extLst>
              <a:ext uri="{FF2B5EF4-FFF2-40B4-BE49-F238E27FC236}">
                <a16:creationId xmlns:a16="http://schemas.microsoft.com/office/drawing/2014/main" id="{CE91D1FC-6AC8-4858-8642-44C8273A5620}"/>
              </a:ext>
            </a:extLst>
          </p:cNvPr>
          <p:cNvCxnSpPr>
            <a:cxnSpLocks/>
            <a:stCxn id="79" idx="1"/>
            <a:endCxn id="73" idx="3"/>
          </p:cNvCxnSpPr>
          <p:nvPr/>
        </p:nvCxnSpPr>
        <p:spPr>
          <a:xfrm flipH="1" flipV="1">
            <a:off x="3390825" y="5864162"/>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A9428C8F-F6B1-42F6-AF7E-64F4E0684A90}"/>
              </a:ext>
            </a:extLst>
          </p:cNvPr>
          <p:cNvSpPr/>
          <p:nvPr/>
        </p:nvSpPr>
        <p:spPr>
          <a:xfrm>
            <a:off x="3390739" y="565840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6" name="직사각형 75">
            <a:extLst>
              <a:ext uri="{FF2B5EF4-FFF2-40B4-BE49-F238E27FC236}">
                <a16:creationId xmlns:a16="http://schemas.microsoft.com/office/drawing/2014/main" id="{A9428C8F-F6B1-42F6-AF7E-64F4E0684A90}"/>
              </a:ext>
            </a:extLst>
          </p:cNvPr>
          <p:cNvSpPr/>
          <p:nvPr/>
        </p:nvSpPr>
        <p:spPr>
          <a:xfrm>
            <a:off x="5353862" y="565840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7" name="직사각형 76"/>
          <p:cNvSpPr/>
          <p:nvPr/>
        </p:nvSpPr>
        <p:spPr>
          <a:xfrm>
            <a:off x="7992254" y="155679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78" name="꺾인 연결선 77"/>
          <p:cNvCxnSpPr>
            <a:stCxn id="79" idx="3"/>
            <a:endCxn id="77" idx="1"/>
          </p:cNvCxnSpPr>
          <p:nvPr/>
        </p:nvCxnSpPr>
        <p:spPr>
          <a:xfrm flipV="1">
            <a:off x="5445789" y="1710496"/>
            <a:ext cx="2546465" cy="4169058"/>
          </a:xfrm>
          <a:prstGeom prst="bentConnector3">
            <a:avLst>
              <a:gd name="adj1" fmla="val 14091"/>
            </a:avLst>
          </a:prstGeom>
          <a:ln>
            <a:headEnd type="oval"/>
            <a:tailEnd type="arrow"/>
          </a:ln>
        </p:spPr>
        <p:style>
          <a:lnRef idx="1">
            <a:schemeClr val="dk1"/>
          </a:lnRef>
          <a:fillRef idx="0">
            <a:schemeClr val="dk1"/>
          </a:fillRef>
          <a:effectRef idx="0">
            <a:schemeClr val="dk1"/>
          </a:effectRef>
          <a:fontRef idx="minor">
            <a:schemeClr val="tx1"/>
          </a:fontRef>
        </p:style>
      </p:cxnSp>
      <p:sp>
        <p:nvSpPr>
          <p:cNvPr id="79" name="순서도: 판단 78">
            <a:extLst>
              <a:ext uri="{FF2B5EF4-FFF2-40B4-BE49-F238E27FC236}">
                <a16:creationId xmlns:a16="http://schemas.microsoft.com/office/drawing/2014/main" id="{C07A0973-7A51-4E56-927B-66B2A3E6F2B9}"/>
              </a:ext>
            </a:extLst>
          </p:cNvPr>
          <p:cNvSpPr/>
          <p:nvPr/>
        </p:nvSpPr>
        <p:spPr>
          <a:xfrm>
            <a:off x="3789605" y="5669235"/>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80" name="직선 화살표 연결선 79">
            <a:extLst>
              <a:ext uri="{FF2B5EF4-FFF2-40B4-BE49-F238E27FC236}">
                <a16:creationId xmlns:a16="http://schemas.microsoft.com/office/drawing/2014/main" id="{CE91D1FC-6AC8-4858-8642-44C8273A5620}"/>
              </a:ext>
            </a:extLst>
          </p:cNvPr>
          <p:cNvCxnSpPr>
            <a:cxnSpLocks/>
            <a:stCxn id="81" idx="2"/>
            <a:endCxn id="79" idx="0"/>
          </p:cNvCxnSpPr>
          <p:nvPr/>
        </p:nvCxnSpPr>
        <p:spPr>
          <a:xfrm>
            <a:off x="4617697" y="5286375"/>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순서도: 판단 80">
            <a:extLst>
              <a:ext uri="{FF2B5EF4-FFF2-40B4-BE49-F238E27FC236}">
                <a16:creationId xmlns:a16="http://schemas.microsoft.com/office/drawing/2014/main" id="{C07A0973-7A51-4E56-927B-66B2A3E6F2B9}"/>
              </a:ext>
            </a:extLst>
          </p:cNvPr>
          <p:cNvSpPr/>
          <p:nvPr/>
        </p:nvSpPr>
        <p:spPr>
          <a:xfrm>
            <a:off x="3627587" y="48657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82" name="직사각형 81"/>
          <p:cNvSpPr/>
          <p:nvPr/>
        </p:nvSpPr>
        <p:spPr>
          <a:xfrm>
            <a:off x="2495600" y="4937745"/>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CE91D1FC-6AC8-4858-8642-44C8273A5620}"/>
              </a:ext>
            </a:extLst>
          </p:cNvPr>
          <p:cNvCxnSpPr>
            <a:cxnSpLocks/>
            <a:stCxn id="81" idx="1"/>
            <a:endCxn id="82" idx="3"/>
          </p:cNvCxnSpPr>
          <p:nvPr/>
        </p:nvCxnSpPr>
        <p:spPr>
          <a:xfrm flipH="1">
            <a:off x="3359696" y="5076056"/>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A9428C8F-F6B1-42F6-AF7E-64F4E0684A90}"/>
              </a:ext>
            </a:extLst>
          </p:cNvPr>
          <p:cNvSpPr/>
          <p:nvPr/>
        </p:nvSpPr>
        <p:spPr>
          <a:xfrm>
            <a:off x="3318817" y="486573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a16="http://schemas.microsoft.com/office/drawing/2014/main" id="{A9428C8F-F6B1-42F6-AF7E-64F4E0684A90}"/>
              </a:ext>
            </a:extLst>
          </p:cNvPr>
          <p:cNvSpPr/>
          <p:nvPr/>
        </p:nvSpPr>
        <p:spPr>
          <a:xfrm>
            <a:off x="4614961" y="544180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93" name="순서도: 판단 92">
            <a:extLst>
              <a:ext uri="{FF2B5EF4-FFF2-40B4-BE49-F238E27FC236}">
                <a16:creationId xmlns:a16="http://schemas.microsoft.com/office/drawing/2014/main" id="{C07A0973-7A51-4E56-927B-66B2A3E6F2B9}"/>
              </a:ext>
            </a:extLst>
          </p:cNvPr>
          <p:cNvSpPr/>
          <p:nvPr/>
        </p:nvSpPr>
        <p:spPr>
          <a:xfrm>
            <a:off x="7668218" y="480856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ReportModifyOkAction.java</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CE91D1FC-6AC8-4858-8642-44C8273A5620}"/>
              </a:ext>
            </a:extLst>
          </p:cNvPr>
          <p:cNvCxnSpPr>
            <a:cxnSpLocks/>
            <a:stCxn id="115" idx="2"/>
            <a:endCxn id="93" idx="0"/>
          </p:cNvCxnSpPr>
          <p:nvPr/>
        </p:nvCxnSpPr>
        <p:spPr>
          <a:xfrm flipH="1">
            <a:off x="8658328" y="3974070"/>
            <a:ext cx="9961" cy="83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95" name="그림 94">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644253" y="4723758"/>
            <a:ext cx="459859" cy="361426"/>
          </a:xfrm>
          <a:prstGeom prst="rect">
            <a:avLst/>
          </a:prstGeom>
        </p:spPr>
      </p:pic>
      <p:cxnSp>
        <p:nvCxnSpPr>
          <p:cNvPr id="96" name="직선 화살표 연결선 95"/>
          <p:cNvCxnSpPr/>
          <p:nvPr/>
        </p:nvCxnSpPr>
        <p:spPr>
          <a:xfrm flipH="1">
            <a:off x="7248128" y="5009240"/>
            <a:ext cx="34336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97" name="직사각형 96">
            <a:extLst>
              <a:ext uri="{FF2B5EF4-FFF2-40B4-BE49-F238E27FC236}">
                <a16:creationId xmlns:a16="http://schemas.microsoft.com/office/drawing/2014/main" id="{A9428C8F-F6B1-42F6-AF7E-64F4E0684A90}"/>
              </a:ext>
            </a:extLst>
          </p:cNvPr>
          <p:cNvSpPr/>
          <p:nvPr/>
        </p:nvSpPr>
        <p:spPr>
          <a:xfrm>
            <a:off x="6520559" y="5117098"/>
            <a:ext cx="745717" cy="338554"/>
          </a:xfrm>
          <a:prstGeom prst="rect">
            <a:avLst/>
          </a:prstGeom>
        </p:spPr>
        <p:txBody>
          <a:bodyPr wrap="none">
            <a:spAutoFit/>
          </a:bodyPr>
          <a:lstStyle/>
          <a:p>
            <a:r>
              <a:rPr lang="en-US" altLang="ko-KR" sz="800" dirty="0"/>
              <a:t>DG_REPORT</a:t>
            </a:r>
          </a:p>
          <a:p>
            <a:r>
              <a:rPr lang="en-US" altLang="ko-KR" sz="800" dirty="0"/>
              <a:t>FILENAME</a:t>
            </a:r>
          </a:p>
        </p:txBody>
      </p:sp>
      <p:sp>
        <p:nvSpPr>
          <p:cNvPr id="100" name="직사각형 99">
            <a:extLst>
              <a:ext uri="{FF2B5EF4-FFF2-40B4-BE49-F238E27FC236}">
                <a16:creationId xmlns:a16="http://schemas.microsoft.com/office/drawing/2014/main" id="{A9428C8F-F6B1-42F6-AF7E-64F4E0684A90}"/>
              </a:ext>
            </a:extLst>
          </p:cNvPr>
          <p:cNvSpPr/>
          <p:nvPr/>
        </p:nvSpPr>
        <p:spPr>
          <a:xfrm>
            <a:off x="9476756" y="472230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1" name="직선 화살표 연결선 100">
            <a:extLst>
              <a:ext uri="{FF2B5EF4-FFF2-40B4-BE49-F238E27FC236}">
                <a16:creationId xmlns:a16="http://schemas.microsoft.com/office/drawing/2014/main" id="{CE91D1FC-6AC8-4858-8642-44C8273A5620}"/>
              </a:ext>
            </a:extLst>
          </p:cNvPr>
          <p:cNvCxnSpPr>
            <a:cxnSpLocks/>
            <a:stCxn id="93" idx="2"/>
            <a:endCxn id="103" idx="0"/>
          </p:cNvCxnSpPr>
          <p:nvPr/>
        </p:nvCxnSpPr>
        <p:spPr>
          <a:xfrm>
            <a:off x="8658328" y="5229200"/>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9428C8F-F6B1-42F6-AF7E-64F4E0684A90}"/>
              </a:ext>
            </a:extLst>
          </p:cNvPr>
          <p:cNvSpPr/>
          <p:nvPr/>
        </p:nvSpPr>
        <p:spPr>
          <a:xfrm>
            <a:off x="8640326" y="522978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판단 102">
            <a:extLst>
              <a:ext uri="{FF2B5EF4-FFF2-40B4-BE49-F238E27FC236}">
                <a16:creationId xmlns:a16="http://schemas.microsoft.com/office/drawing/2014/main" id="{C07A0973-7A51-4E56-927B-66B2A3E6F2B9}"/>
              </a:ext>
            </a:extLst>
          </p:cNvPr>
          <p:cNvSpPr/>
          <p:nvPr/>
        </p:nvSpPr>
        <p:spPr>
          <a:xfrm>
            <a:off x="7668218" y="54566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6" name="직사각형 105"/>
          <p:cNvSpPr/>
          <p:nvPr/>
        </p:nvSpPr>
        <p:spPr>
          <a:xfrm>
            <a:off x="6312024" y="551553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7" name="직선 화살표 연결선 106">
            <a:extLst>
              <a:ext uri="{FF2B5EF4-FFF2-40B4-BE49-F238E27FC236}">
                <a16:creationId xmlns:a16="http://schemas.microsoft.com/office/drawing/2014/main" id="{CE91D1FC-6AC8-4858-8642-44C8273A5620}"/>
              </a:ext>
            </a:extLst>
          </p:cNvPr>
          <p:cNvCxnSpPr>
            <a:cxnSpLocks/>
            <a:stCxn id="103" idx="1"/>
            <a:endCxn id="106" idx="3"/>
          </p:cNvCxnSpPr>
          <p:nvPr/>
        </p:nvCxnSpPr>
        <p:spPr>
          <a:xfrm flipH="1">
            <a:off x="7176120" y="5666953"/>
            <a:ext cx="492098" cy="2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id="{A9428C8F-F6B1-42F6-AF7E-64F4E0684A90}"/>
              </a:ext>
            </a:extLst>
          </p:cNvPr>
          <p:cNvSpPr/>
          <p:nvPr/>
        </p:nvSpPr>
        <p:spPr>
          <a:xfrm>
            <a:off x="7176122"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9" name="순서도: 문서 4">
            <a:extLst>
              <a:ext uri="{FF2B5EF4-FFF2-40B4-BE49-F238E27FC236}">
                <a16:creationId xmlns:a16="http://schemas.microsoft.com/office/drawing/2014/main" id="{27298BDD-BEED-483B-A942-11880CD2BCCD}"/>
              </a:ext>
            </a:extLst>
          </p:cNvPr>
          <p:cNvSpPr/>
          <p:nvPr/>
        </p:nvSpPr>
        <p:spPr>
          <a:xfrm>
            <a:off x="7744876" y="611314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QA.jsp</a:t>
            </a:r>
            <a:endParaRPr lang="en-US" altLang="ko-KR" sz="800" dirty="0">
              <a:solidFill>
                <a:schemeClr val="tx1"/>
              </a:solidFill>
              <a:latin typeface="+mn-ea"/>
            </a:endParaRPr>
          </a:p>
        </p:txBody>
      </p:sp>
      <p:cxnSp>
        <p:nvCxnSpPr>
          <p:cNvPr id="110" name="직선 화살표 연결선 109">
            <a:extLst>
              <a:ext uri="{FF2B5EF4-FFF2-40B4-BE49-F238E27FC236}">
                <a16:creationId xmlns:a16="http://schemas.microsoft.com/office/drawing/2014/main" id="{CE91D1FC-6AC8-4858-8642-44C8273A5620}"/>
              </a:ext>
            </a:extLst>
          </p:cNvPr>
          <p:cNvCxnSpPr>
            <a:cxnSpLocks/>
            <a:stCxn id="103" idx="2"/>
            <a:endCxn id="109" idx="0"/>
          </p:cNvCxnSpPr>
          <p:nvPr/>
        </p:nvCxnSpPr>
        <p:spPr>
          <a:xfrm>
            <a:off x="8658328" y="5877272"/>
            <a:ext cx="0" cy="2358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A9428C8F-F6B1-42F6-AF7E-64F4E0684A90}"/>
              </a:ext>
            </a:extLst>
          </p:cNvPr>
          <p:cNvSpPr/>
          <p:nvPr/>
        </p:nvSpPr>
        <p:spPr>
          <a:xfrm>
            <a:off x="8640326" y="587785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12" name="그룹 111">
            <a:extLst>
              <a:ext uri="{FF2B5EF4-FFF2-40B4-BE49-F238E27FC236}">
                <a16:creationId xmlns:a16="http://schemas.microsoft.com/office/drawing/2014/main" id="{FB6A67B7-0440-423D-8FC0-28C93D04129C}"/>
              </a:ext>
            </a:extLst>
          </p:cNvPr>
          <p:cNvGrpSpPr/>
          <p:nvPr/>
        </p:nvGrpSpPr>
        <p:grpSpPr>
          <a:xfrm>
            <a:off x="5951984" y="3366598"/>
            <a:ext cx="1660913" cy="794305"/>
            <a:chOff x="9696401" y="4265098"/>
            <a:chExt cx="1474520" cy="642182"/>
          </a:xfrm>
        </p:grpSpPr>
        <p:sp>
          <p:nvSpPr>
            <p:cNvPr id="113" name="순서도: 처리 112">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114"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115" name="순서도: 판단 114">
            <a:extLst>
              <a:ext uri="{FF2B5EF4-FFF2-40B4-BE49-F238E27FC236}">
                <a16:creationId xmlns:a16="http://schemas.microsoft.com/office/drawing/2014/main" id="{C07A0973-7A51-4E56-927B-66B2A3E6F2B9}"/>
              </a:ext>
            </a:extLst>
          </p:cNvPr>
          <p:cNvSpPr/>
          <p:nvPr/>
        </p:nvSpPr>
        <p:spPr>
          <a:xfrm>
            <a:off x="7876702" y="3553432"/>
            <a:ext cx="1583173"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id="{CE91D1FC-6AC8-4858-8642-44C8273A5620}"/>
              </a:ext>
            </a:extLst>
          </p:cNvPr>
          <p:cNvCxnSpPr>
            <a:cxnSpLocks/>
            <a:stCxn id="115" idx="1"/>
            <a:endCxn id="113" idx="3"/>
          </p:cNvCxnSpPr>
          <p:nvPr/>
        </p:nvCxnSpPr>
        <p:spPr>
          <a:xfrm flipH="1">
            <a:off x="7612897" y="3763751"/>
            <a:ext cx="26380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id="{A9428C8F-F6B1-42F6-AF7E-64F4E0684A90}"/>
              </a:ext>
            </a:extLst>
          </p:cNvPr>
          <p:cNvSpPr/>
          <p:nvPr/>
        </p:nvSpPr>
        <p:spPr>
          <a:xfrm>
            <a:off x="7706851" y="35483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1" name="직사각형 120">
            <a:extLst>
              <a:ext uri="{FF2B5EF4-FFF2-40B4-BE49-F238E27FC236}">
                <a16:creationId xmlns:a16="http://schemas.microsoft.com/office/drawing/2014/main" id="{A9428C8F-F6B1-42F6-AF7E-64F4E0684A90}"/>
              </a:ext>
            </a:extLst>
          </p:cNvPr>
          <p:cNvSpPr/>
          <p:nvPr/>
        </p:nvSpPr>
        <p:spPr>
          <a:xfrm>
            <a:off x="8671538" y="402985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45" name="그룹 144">
            <a:extLst>
              <a:ext uri="{FF2B5EF4-FFF2-40B4-BE49-F238E27FC236}">
                <a16:creationId xmlns:a16="http://schemas.microsoft.com/office/drawing/2014/main" id="{FB6A67B7-0440-423D-8FC0-28C93D04129C}"/>
              </a:ext>
            </a:extLst>
          </p:cNvPr>
          <p:cNvGrpSpPr/>
          <p:nvPr/>
        </p:nvGrpSpPr>
        <p:grpSpPr>
          <a:xfrm>
            <a:off x="9872065" y="4621728"/>
            <a:ext cx="1660913" cy="794305"/>
            <a:chOff x="9696401" y="4265098"/>
            <a:chExt cx="1474520" cy="642182"/>
          </a:xfrm>
        </p:grpSpPr>
        <p:sp>
          <p:nvSpPr>
            <p:cNvPr id="146" name="순서도: 처리 145">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수정에 실패하였습니다</a:t>
              </a:r>
              <a:r>
                <a:rPr lang="en-US" altLang="ko-KR" sz="800" dirty="0">
                  <a:solidFill>
                    <a:schemeClr val="tx1"/>
                  </a:solidFill>
                </a:rPr>
                <a:t>. </a:t>
              </a:r>
            </a:p>
            <a:p>
              <a:pPr algn="ctr">
                <a:lnSpc>
                  <a:spcPct val="90000"/>
                </a:lnSpc>
              </a:pPr>
              <a:r>
                <a:rPr lang="ko-KR" altLang="en-US" sz="800" dirty="0">
                  <a:solidFill>
                    <a:schemeClr val="tx1"/>
                  </a:solidFill>
                </a:rPr>
                <a:t>잠시 후 다시 시도해주세요</a:t>
              </a:r>
              <a:r>
                <a:rPr lang="en-US" altLang="ko-KR" sz="800" dirty="0">
                  <a:solidFill>
                    <a:schemeClr val="tx1"/>
                  </a:solidFill>
                </a:rPr>
                <a:t>.</a:t>
              </a:r>
              <a:endParaRPr lang="en-US" altLang="ko-KR" sz="800" dirty="0">
                <a:solidFill>
                  <a:schemeClr val="tx1"/>
                </a:solidFill>
                <a:latin typeface="+mn-ea"/>
              </a:endParaRPr>
            </a:p>
          </p:txBody>
        </p:sp>
        <p:sp>
          <p:nvSpPr>
            <p:cNvPr id="147" name="사각형: 둥근 모서리 62">
              <a:extLst>
                <a:ext uri="{FF2B5EF4-FFF2-40B4-BE49-F238E27FC236}">
                  <a16:creationId xmlns:a16="http://schemas.microsoft.com/office/drawing/2014/main" id="{2B90550C-DD5D-42E6-A9F5-3DD92B8266B9}"/>
                </a:ext>
              </a:extLst>
            </p:cNvPr>
            <p:cNvSpPr/>
            <p:nvPr/>
          </p:nvSpPr>
          <p:spPr>
            <a:xfrm>
              <a:off x="10239429" y="4703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53" name="직선 화살표 연결선 152">
            <a:extLst>
              <a:ext uri="{FF2B5EF4-FFF2-40B4-BE49-F238E27FC236}">
                <a16:creationId xmlns:a16="http://schemas.microsoft.com/office/drawing/2014/main" id="{CE91D1FC-6AC8-4858-8642-44C8273A5620}"/>
              </a:ext>
            </a:extLst>
          </p:cNvPr>
          <p:cNvCxnSpPr>
            <a:cxnSpLocks/>
            <a:stCxn id="93" idx="3"/>
            <a:endCxn id="146" idx="1"/>
          </p:cNvCxnSpPr>
          <p:nvPr/>
        </p:nvCxnSpPr>
        <p:spPr>
          <a:xfrm>
            <a:off x="9648438" y="5018881"/>
            <a:ext cx="22362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직사각형 158"/>
          <p:cNvSpPr/>
          <p:nvPr/>
        </p:nvSpPr>
        <p:spPr>
          <a:xfrm>
            <a:off x="10036447" y="3610047"/>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reportModify.jpg</a:t>
            </a:r>
          </a:p>
        </p:txBody>
      </p:sp>
      <p:cxnSp>
        <p:nvCxnSpPr>
          <p:cNvPr id="161" name="직선 화살표 연결선 160">
            <a:extLst>
              <a:ext uri="{FF2B5EF4-FFF2-40B4-BE49-F238E27FC236}">
                <a16:creationId xmlns:a16="http://schemas.microsoft.com/office/drawing/2014/main" id="{CE91D1FC-6AC8-4858-8642-44C8273A5620}"/>
              </a:ext>
            </a:extLst>
          </p:cNvPr>
          <p:cNvCxnSpPr>
            <a:cxnSpLocks/>
            <a:stCxn id="146" idx="0"/>
            <a:endCxn id="159" idx="2"/>
          </p:cNvCxnSpPr>
          <p:nvPr/>
        </p:nvCxnSpPr>
        <p:spPr>
          <a:xfrm flipH="1" flipV="1">
            <a:off x="10702521" y="3917454"/>
            <a:ext cx="1" cy="7042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CE91D1FC-6AC8-4858-8642-44C8273A5620}"/>
              </a:ext>
            </a:extLst>
          </p:cNvPr>
          <p:cNvCxnSpPr>
            <a:cxnSpLocks/>
            <a:endCxn id="130" idx="0"/>
          </p:cNvCxnSpPr>
          <p:nvPr/>
        </p:nvCxnSpPr>
        <p:spPr>
          <a:xfrm>
            <a:off x="8672388" y="1851183"/>
            <a:ext cx="0" cy="4675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p:cNvSpPr/>
          <p:nvPr/>
        </p:nvSpPr>
        <p:spPr>
          <a:xfrm>
            <a:off x="9699306" y="237205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126" name="직사각형 125"/>
          <p:cNvSpPr/>
          <p:nvPr/>
        </p:nvSpPr>
        <p:spPr>
          <a:xfrm>
            <a:off x="9699306" y="289255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27" name="직선 화살표 연결선 126">
            <a:extLst>
              <a:ext uri="{FF2B5EF4-FFF2-40B4-BE49-F238E27FC236}">
                <a16:creationId xmlns:a16="http://schemas.microsoft.com/office/drawing/2014/main" id="{CE91D1FC-6AC8-4858-8642-44C8273A5620}"/>
              </a:ext>
            </a:extLst>
          </p:cNvPr>
          <p:cNvCxnSpPr>
            <a:cxnSpLocks/>
            <a:stCxn id="125" idx="2"/>
            <a:endCxn id="126" idx="0"/>
          </p:cNvCxnSpPr>
          <p:nvPr/>
        </p:nvCxnSpPr>
        <p:spPr>
          <a:xfrm>
            <a:off x="10365380" y="2679465"/>
            <a:ext cx="0" cy="213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CE91D1FC-6AC8-4858-8642-44C8273A5620}"/>
              </a:ext>
            </a:extLst>
          </p:cNvPr>
          <p:cNvCxnSpPr>
            <a:cxnSpLocks/>
            <a:stCxn id="130" idx="3"/>
            <a:endCxn id="125" idx="1"/>
          </p:cNvCxnSpPr>
          <p:nvPr/>
        </p:nvCxnSpPr>
        <p:spPr>
          <a:xfrm flipV="1">
            <a:off x="9338462" y="2525762"/>
            <a:ext cx="360844" cy="33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CE91D1FC-6AC8-4858-8642-44C8273A5620}"/>
              </a:ext>
            </a:extLst>
          </p:cNvPr>
          <p:cNvCxnSpPr>
            <a:cxnSpLocks/>
            <a:stCxn id="130" idx="2"/>
          </p:cNvCxnSpPr>
          <p:nvPr/>
        </p:nvCxnSpPr>
        <p:spPr>
          <a:xfrm>
            <a:off x="8672388" y="2739409"/>
            <a:ext cx="0" cy="8010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0" name="순서도: 판단 129">
            <a:extLst>
              <a:ext uri="{FF2B5EF4-FFF2-40B4-BE49-F238E27FC236}">
                <a16:creationId xmlns:a16="http://schemas.microsoft.com/office/drawing/2014/main" id="{C07A0973-7A51-4E56-927B-66B2A3E6F2B9}"/>
              </a:ext>
            </a:extLst>
          </p:cNvPr>
          <p:cNvSpPr/>
          <p:nvPr/>
        </p:nvSpPr>
        <p:spPr>
          <a:xfrm>
            <a:off x="8006314" y="2318771"/>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&lt;button&gt;</a:t>
            </a:r>
          </a:p>
          <a:p>
            <a:pPr algn="ctr"/>
            <a:r>
              <a:rPr lang="ko-KR" altLang="en-US" sz="700" dirty="0">
                <a:solidFill>
                  <a:schemeClr val="tx1"/>
                </a:solidFill>
              </a:rPr>
              <a:t>리뷰 등록</a:t>
            </a:r>
          </a:p>
        </p:txBody>
      </p:sp>
      <p:sp>
        <p:nvSpPr>
          <p:cNvPr id="131" name="직사각형 130">
            <a:extLst>
              <a:ext uri="{FF2B5EF4-FFF2-40B4-BE49-F238E27FC236}">
                <a16:creationId xmlns:a16="http://schemas.microsoft.com/office/drawing/2014/main" id="{A9428C8F-F6B1-42F6-AF7E-64F4E0684A90}"/>
              </a:ext>
            </a:extLst>
          </p:cNvPr>
          <p:cNvSpPr/>
          <p:nvPr/>
        </p:nvSpPr>
        <p:spPr>
          <a:xfrm>
            <a:off x="8685598" y="3007119"/>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294963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경력 수정</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Career</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경력 수정</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경력 수정</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ko-KR" altLang="en-US" sz="1000"/>
                        <a:t>트레이너 경력 수정</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32</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경력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Career(input)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TrainerMypageAccountModifyOkAction.java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464171" y="2776956"/>
            <a:ext cx="1093873" cy="221514"/>
          </a:xfrm>
          <a:prstGeom prst="rect">
            <a:avLst/>
          </a:prstGeom>
        </p:spPr>
        <p:txBody>
          <a:bodyPr wrap="square">
            <a:spAutoFit/>
          </a:bodyPr>
          <a:lstStyle/>
          <a:p>
            <a:pPr lvl="0">
              <a:defRPr/>
            </a:pPr>
            <a:r>
              <a:rPr lang="en-US" altLang="ko-KR" sz="900">
                <a:solidFill>
                  <a:srgbClr val="42C7F1"/>
                </a:solidFill>
              </a:rPr>
              <a:t>career</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8187902" y="3818048"/>
            <a:ext cx="1093872" cy="215444"/>
          </a:xfrm>
          <a:prstGeom prst="rect">
            <a:avLst/>
          </a:prstGeom>
        </p:spPr>
        <p:txBody>
          <a:bodyPr wrap="square">
            <a:spAutoFit/>
          </a:bodyPr>
          <a:lstStyle/>
          <a:p>
            <a:pPr lvl="0">
              <a:defRPr/>
            </a:pPr>
            <a:r>
              <a:rPr lang="en-US" altLang="ko-KR" sz="800"/>
              <a:t>DG_TRAINER</a:t>
            </a:r>
          </a:p>
        </p:txBody>
      </p:sp>
      <p:cxnSp>
        <p:nvCxnSpPr>
          <p:cNvPr id="194" name="직선 화살표 연결선 193"/>
          <p:cNvCxnSpPr/>
          <p:nvPr/>
        </p:nvCxnSpPr>
        <p:spPr>
          <a:xfrm>
            <a:off x="5795296"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a:off x="8089985" y="3532400"/>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7" name="직선 화살표 연결선 196"/>
          <p:cNvCxnSpPr/>
          <p:nvPr/>
        </p:nvCxnSpPr>
        <p:spPr>
          <a:xfrm rot="10800000">
            <a:off x="8089985" y="3818048"/>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Content</a:t>
            </a:r>
            <a:r>
              <a:rPr lang="ko-KR" altLang="en-US"/>
              <a:t> 작성하기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Content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a:t>
                      </a:r>
                      <a:r>
                        <a:rPr lang="en-US" altLang="ko-KR" sz="1000"/>
                        <a:t>Content</a:t>
                      </a:r>
                      <a:r>
                        <a:rPr lang="ko-KR" altLang="en-US" sz="1000"/>
                        <a:t> 작성하기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Content</a:t>
                      </a:r>
                      <a:r>
                        <a:rPr lang="ko-KR" altLang="en-US" sz="1000"/>
                        <a:t>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Content</a:t>
                      </a:r>
                      <a:r>
                        <a:rPr lang="ko-KR" altLang="en-US" sz="1000"/>
                        <a:t>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33</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defRPr/>
            </a:pPr>
            <a:r>
              <a:rPr lang="en-US" altLang="ko-KR" sz="900">
                <a:solidFill>
                  <a:schemeClr val="dk1"/>
                </a:solidFill>
              </a:rPr>
              <a:t>Content</a:t>
            </a:r>
            <a:r>
              <a:rPr lang="ko-KR" altLang="en-US" sz="900">
                <a:solidFill>
                  <a:schemeClr val="dk1"/>
                </a:solidFill>
              </a:rPr>
              <a:t> 작성하기</a:t>
            </a:r>
            <a:r>
              <a:rPr lang="en-US" altLang="ko-KR" sz="900">
                <a:solidFill>
                  <a:schemeClr val="dk1"/>
                </a:solidFill>
              </a:rPr>
              <a:t>(button)</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content(input)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TrainerMypageContentModifyOkAction.java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content</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8145811" y="3887824"/>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2387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37798"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37798"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URL</a:t>
            </a:r>
            <a:r>
              <a:rPr lang="ko-KR" altLang="en-US"/>
              <a:t> 수정하기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URL</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en-US" altLang="ko-KR" sz="1000" b="0">
                          <a:solidFill>
                            <a:schemeClr val="tx1"/>
                          </a:solidFill>
                        </a:rPr>
                        <a:t>URL</a:t>
                      </a:r>
                      <a:r>
                        <a:rPr lang="ko-KR" altLang="en-US" sz="1000" b="0">
                          <a:solidFill>
                            <a:schemeClr val="tx1"/>
                          </a:solidFill>
                        </a:rPr>
                        <a:t>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34</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URL</a:t>
            </a:r>
            <a:r>
              <a:rPr lang="ko-KR" altLang="en-US" sz="900">
                <a:solidFill>
                  <a:schemeClr val="dk1"/>
                </a:solidFill>
              </a:rPr>
              <a:t>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URL(input)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87001" y="3381375"/>
            <a:ext cx="439025" cy="544395"/>
          </a:xfrm>
          <a:prstGeom prst="rect">
            <a:avLst/>
          </a:prstGeom>
        </p:spPr>
      </p:pic>
      <p:sp>
        <p:nvSpPr>
          <p:cNvPr id="165" name="직사각형 82"/>
          <p:cNvSpPr/>
          <p:nvPr/>
        </p:nvSpPr>
        <p:spPr>
          <a:xfrm>
            <a:off x="5953125" y="3887825"/>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TrainerMypageURLModifyOkAction.java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URL</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8145812" y="3887824"/>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0482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4893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4893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a:t>
            </a:r>
            <a:r>
              <a:rPr lang="en-US" altLang="ko-KR"/>
              <a:t>PT</a:t>
            </a:r>
            <a:r>
              <a:rPr lang="ko-KR" altLang="en-US"/>
              <a:t> 가격 작성하기</a:t>
            </a:r>
          </a:p>
        </p:txBody>
      </p:sp>
      <p:graphicFrame>
        <p:nvGraphicFramePr>
          <p:cNvPr id="3" name="표 2"/>
          <p:cNvGraphicFramePr>
            <a:graphicFrameLocks noGrp="1"/>
          </p:cNvGraphicFramePr>
          <p:nvPr/>
        </p:nvGraphicFramePr>
        <p:xfrm>
          <a:off x="1197870" y="1700808"/>
          <a:ext cx="7760656"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Price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PT</a:t>
                      </a:r>
                      <a:r>
                        <a:rPr lang="ko-KR" altLang="en-US" sz="1000" b="0">
                          <a:solidFill>
                            <a:schemeClr val="tx1"/>
                          </a:solidFill>
                        </a:rPr>
                        <a:t>가격 작성하기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PT</a:t>
                      </a:r>
                      <a:r>
                        <a:rPr lang="ko-KR" altLang="en-US" sz="1000" b="0">
                          <a:solidFill>
                            <a:schemeClr val="tx1"/>
                          </a:solidFill>
                        </a:rPr>
                        <a:t>가격 작성하기</a:t>
                      </a:r>
                      <a:endParaRPr lang="en-US" altLang="ko-KR" sz="1000" b="0">
                        <a:solidFill>
                          <a:schemeClr val="tx1"/>
                        </a:solidFill>
                      </a:endParaRP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en-US" altLang="ko-KR" sz="1000" b="0">
                          <a:solidFill>
                            <a:schemeClr val="tx1"/>
                          </a:solidFill>
                        </a:rPr>
                        <a:t>PT</a:t>
                      </a:r>
                      <a:r>
                        <a:rPr lang="ko-KR" altLang="en-US" sz="1000" b="0">
                          <a:solidFill>
                            <a:schemeClr val="tx1"/>
                          </a:solidFill>
                        </a:rPr>
                        <a:t>가격 작성하기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35</a:t>
            </a:fld>
            <a:endParaRPr lang="en-US" altLang="en-US" sz="900"/>
          </a:p>
        </p:txBody>
      </p:sp>
      <p:sp>
        <p:nvSpPr>
          <p:cNvPr id="15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sp>
        <p:nvSpPr>
          <p:cNvPr id="157" name="직사각형 156"/>
          <p:cNvSpPr/>
          <p:nvPr/>
        </p:nvSpPr>
        <p:spPr>
          <a:xfrm>
            <a:off x="2927648" y="3429000"/>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PT</a:t>
            </a:r>
            <a:r>
              <a:rPr lang="ko-KR" altLang="en-US" sz="900">
                <a:solidFill>
                  <a:schemeClr val="dk1"/>
                </a:solidFill>
              </a:rPr>
              <a:t>가격 수정</a:t>
            </a:r>
          </a:p>
        </p:txBody>
      </p:sp>
      <p:sp>
        <p:nvSpPr>
          <p:cNvPr id="158" name="순서도: 데이터 157"/>
          <p:cNvSpPr/>
          <p:nvPr/>
        </p:nvSpPr>
        <p:spPr>
          <a:xfrm>
            <a:off x="2745486" y="4653153"/>
            <a:ext cx="1152174" cy="50406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price(input)</a:t>
            </a:r>
          </a:p>
        </p:txBody>
      </p:sp>
      <p:cxnSp>
        <p:nvCxnSpPr>
          <p:cNvPr id="159" name="직선 화살표 연결선 158"/>
          <p:cNvCxnSpPr>
            <a:endCxn id="157" idx="0"/>
          </p:cNvCxnSpPr>
          <p:nvPr/>
        </p:nvCxnSpPr>
        <p:spPr>
          <a:xfrm rot="16200000" flipH="1">
            <a:off x="3004630" y="3001926"/>
            <a:ext cx="85414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p:cNvCxnSpPr>
            <a:stCxn id="157" idx="2"/>
            <a:endCxn id="158" idx="0"/>
          </p:cNvCxnSpPr>
          <p:nvPr/>
        </p:nvCxnSpPr>
        <p:spPr>
          <a:xfrm rot="16200000" flipH="1">
            <a:off x="3011193" y="4227556"/>
            <a:ext cx="846108" cy="508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943856" y="232950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4511802" y="328498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6177476" y="3381375"/>
            <a:ext cx="439025" cy="544395"/>
          </a:xfrm>
          <a:prstGeom prst="rect">
            <a:avLst/>
          </a:prstGeom>
        </p:spPr>
      </p:pic>
      <p:sp>
        <p:nvSpPr>
          <p:cNvPr id="165" name="직사각형 82"/>
          <p:cNvSpPr/>
          <p:nvPr/>
        </p:nvSpPr>
        <p:spPr>
          <a:xfrm>
            <a:off x="8102939" y="3824781"/>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4455445" y="294058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5002127" y="2786482"/>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5699950"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73" name="순서도: 문서 172"/>
          <p:cNvSpPr/>
          <p:nvPr/>
        </p:nvSpPr>
        <p:spPr>
          <a:xfrm>
            <a:off x="4606077" y="492318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4709826" y="445512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5168884" y="428410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5850052" y="4347406"/>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4606077" y="4347406"/>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7281704" y="2319980"/>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6849650" y="3275457"/>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TrainerMypagePriceModifyOkAction.java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8515325" y="3371850"/>
            <a:ext cx="439025" cy="544395"/>
          </a:xfrm>
          <a:prstGeom prst="rect">
            <a:avLst/>
          </a:prstGeom>
        </p:spPr>
      </p:pic>
      <p:cxnSp>
        <p:nvCxnSpPr>
          <p:cNvPr id="184" name="직선 화살표 연결선 183"/>
          <p:cNvCxnSpPr/>
          <p:nvPr/>
        </p:nvCxnSpPr>
        <p:spPr>
          <a:xfrm rot="16200000" flipH="1">
            <a:off x="6793293" y="2931064"/>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7339975" y="2776956"/>
            <a:ext cx="1093873" cy="221514"/>
          </a:xfrm>
          <a:prstGeom prst="rect">
            <a:avLst/>
          </a:prstGeom>
        </p:spPr>
        <p:txBody>
          <a:bodyPr wrap="square">
            <a:spAutoFit/>
          </a:bodyPr>
          <a:lstStyle/>
          <a:p>
            <a:pPr lvl="0">
              <a:defRPr/>
            </a:pPr>
            <a:r>
              <a:rPr lang="en-US" altLang="ko-KR" sz="900">
                <a:solidFill>
                  <a:srgbClr val="42C7F1"/>
                </a:solidFill>
              </a:rPr>
              <a:t>price</a:t>
            </a:r>
          </a:p>
        </p:txBody>
      </p:sp>
      <p:sp>
        <p:nvSpPr>
          <p:cNvPr id="186" name="순서도: 문서 185"/>
          <p:cNvSpPr/>
          <p:nvPr/>
        </p:nvSpPr>
        <p:spPr>
          <a:xfrm>
            <a:off x="8037798"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87" name="순서도: 문서 186"/>
          <p:cNvSpPr/>
          <p:nvPr/>
        </p:nvSpPr>
        <p:spPr>
          <a:xfrm>
            <a:off x="6943925" y="4913662"/>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7047674" y="4445603"/>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7506732" y="4274582"/>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6943925" y="4337881"/>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8282960" y="4347406"/>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6105525" y="4040225"/>
            <a:ext cx="1093873" cy="215444"/>
          </a:xfrm>
          <a:prstGeom prst="rect">
            <a:avLst/>
          </a:prstGeom>
        </p:spPr>
        <p:txBody>
          <a:bodyPr wrap="square">
            <a:spAutoFit/>
          </a:bodyPr>
          <a:lstStyle/>
          <a:p>
            <a:pPr lvl="0">
              <a:defRPr/>
            </a:pPr>
            <a:r>
              <a:rPr lang="en-US" altLang="ko-KR" sz="800"/>
              <a:t>DG_TRAINER</a:t>
            </a:r>
          </a:p>
        </p:txBody>
      </p:sp>
      <p:cxnSp>
        <p:nvCxnSpPr>
          <p:cNvPr id="193" name="직선 화살표 연결선 192"/>
          <p:cNvCxnSpPr/>
          <p:nvPr/>
        </p:nvCxnSpPr>
        <p:spPr>
          <a:xfrm>
            <a:off x="5823871" y="352139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직선 화살표 연결선 193"/>
          <p:cNvCxnSpPr/>
          <p:nvPr/>
        </p:nvCxnSpPr>
        <p:spPr>
          <a:xfrm rot="10800000">
            <a:off x="5823871" y="380704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직선 화살표 연결선 194"/>
          <p:cNvCxnSpPr/>
          <p:nvPr/>
        </p:nvCxnSpPr>
        <p:spPr>
          <a:xfrm>
            <a:off x="8096539" y="3539133"/>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6" name="직선 화살표 연결선 195"/>
          <p:cNvCxnSpPr/>
          <p:nvPr/>
        </p:nvCxnSpPr>
        <p:spPr>
          <a:xfrm rot="10800000">
            <a:off x="8096539" y="3824781"/>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마이페이지</a:t>
            </a:r>
          </a:p>
        </p:txBody>
      </p:sp>
      <p:graphicFrame>
        <p:nvGraphicFramePr>
          <p:cNvPr id="3" name="표 2"/>
          <p:cNvGraphicFramePr>
            <a:graphicFrameLocks noGrp="1"/>
          </p:cNvGraphicFramePr>
          <p:nvPr/>
        </p:nvGraphicFramePr>
        <p:xfrm>
          <a:off x="1197870" y="1700808"/>
          <a:ext cx="9722732" cy="3960440"/>
        </p:xfrm>
        <a:graphic>
          <a:graphicData uri="http://schemas.openxmlformats.org/drawingml/2006/table">
            <a:tbl>
              <a:tblPr>
                <a:tableStyleId>{5C22544A-7EE6-4342-B048-85BDC9FD1C3A}</a:tableStyleId>
              </a:tblPr>
              <a:tblGrid>
                <a:gridCol w="2061436">
                  <a:extLst>
                    <a:ext uri="{9D8B030D-6E8A-4147-A177-3AD203B41FA5}">
                      <a16:colId xmlns:a16="http://schemas.microsoft.com/office/drawing/2014/main" val="20000"/>
                    </a:ext>
                  </a:extLst>
                </a:gridCol>
                <a:gridCol w="3719465">
                  <a:extLst>
                    <a:ext uri="{9D8B030D-6E8A-4147-A177-3AD203B41FA5}">
                      <a16:colId xmlns:a16="http://schemas.microsoft.com/office/drawing/2014/main" val="20001"/>
                    </a:ext>
                  </a:extLst>
                </a:gridCol>
                <a:gridCol w="3941831">
                  <a:extLst>
                    <a:ext uri="{9D8B030D-6E8A-4147-A177-3AD203B41FA5}">
                      <a16:colId xmlns:a16="http://schemas.microsoft.com/office/drawing/2014/main" val="20002"/>
                    </a:ext>
                  </a:extLst>
                </a:gridCol>
              </a:tblGrid>
              <a:tr h="342763">
                <a:tc rowSpan="2">
                  <a:txBody>
                    <a:bodyPr/>
                    <a:lstStyle/>
                    <a:p>
                      <a:pPr algn="ctr" latinLnBrk="1">
                        <a:defRPr/>
                      </a:pPr>
                      <a:r>
                        <a:rPr lang="en-US" altLang="ko-KR" sz="1000" b="1">
                          <a:solidFill>
                            <a:schemeClr val="tx1"/>
                          </a:solidFill>
                        </a:rPr>
                        <a:t>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ko-KR" altLang="en-US" sz="1000" b="1">
                          <a:solidFill>
                            <a:schemeClr val="tx1"/>
                          </a:solidFill>
                        </a:rPr>
                        <a:t>포인트 전환 페이지 이동</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결제내역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36</a:t>
            </a:fld>
            <a:endParaRPr lang="en-US" altLang="en-US" sz="900"/>
          </a:p>
        </p:txBody>
      </p:sp>
      <p:sp>
        <p:nvSpPr>
          <p:cNvPr id="146" name="순서도: 판단 145"/>
          <p:cNvSpPr/>
          <p:nvPr/>
        </p:nvSpPr>
        <p:spPr>
          <a:xfrm>
            <a:off x="4278061" y="3750874"/>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TrainerMypageTpayViewOkAction</a:t>
            </a:r>
            <a:r>
              <a:rPr lang="en-US" altLang="ko-KR" sz="800">
                <a:solidFill>
                  <a:schemeClr val="dk1"/>
                </a:solidFill>
              </a:rPr>
              <a:t>.java</a:t>
            </a:r>
          </a:p>
        </p:txBody>
      </p:sp>
      <p:sp>
        <p:nvSpPr>
          <p:cNvPr id="152" name="직사각형 151"/>
          <p:cNvSpPr/>
          <p:nvPr/>
        </p:nvSpPr>
        <p:spPr>
          <a:xfrm>
            <a:off x="4295775" y="2878441"/>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포인트전환</a:t>
            </a:r>
            <a:r>
              <a:rPr lang="en-US" altLang="ko-KR" sz="1200">
                <a:solidFill>
                  <a:schemeClr val="dk1"/>
                </a:solidFill>
              </a:rPr>
              <a:t>(buuton)</a:t>
            </a:r>
          </a:p>
        </p:txBody>
      </p:sp>
      <p:sp>
        <p:nvSpPr>
          <p:cNvPr id="153" name="순서도: 문서 152"/>
          <p:cNvSpPr/>
          <p:nvPr/>
        </p:nvSpPr>
        <p:spPr>
          <a:xfrm>
            <a:off x="5419967" y="499302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Tpay.jsp</a:t>
            </a:r>
          </a:p>
        </p:txBody>
      </p:sp>
      <p:sp>
        <p:nvSpPr>
          <p:cNvPr id="154" name="순서도: 문서 153"/>
          <p:cNvSpPr/>
          <p:nvPr/>
        </p:nvSpPr>
        <p:spPr>
          <a:xfrm>
            <a:off x="3763760" y="499302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55" name="그림 78" descr="모니터, 컴퓨터이(가) 표시된 사진  자동 생성된 설명"/>
          <p:cNvPicPr>
            <a:picLocks noChangeAspect="1"/>
          </p:cNvPicPr>
          <p:nvPr/>
        </p:nvPicPr>
        <p:blipFill rotWithShape="1">
          <a:blip r:embed="rId2"/>
          <a:stretch>
            <a:fillRect/>
          </a:stretch>
        </p:blipFill>
        <p:spPr>
          <a:xfrm>
            <a:off x="6280756" y="3802717"/>
            <a:ext cx="439025" cy="544395"/>
          </a:xfrm>
          <a:prstGeom prst="rect">
            <a:avLst/>
          </a:prstGeom>
        </p:spPr>
      </p:pic>
      <p:sp>
        <p:nvSpPr>
          <p:cNvPr id="156" name="직사각형 82"/>
          <p:cNvSpPr/>
          <p:nvPr/>
        </p:nvSpPr>
        <p:spPr>
          <a:xfrm>
            <a:off x="9966862" y="4370371"/>
            <a:ext cx="1093873" cy="215444"/>
          </a:xfrm>
          <a:prstGeom prst="rect">
            <a:avLst/>
          </a:prstGeom>
        </p:spPr>
        <p:txBody>
          <a:bodyPr wrap="square">
            <a:spAutoFit/>
          </a:bodyPr>
          <a:lstStyle/>
          <a:p>
            <a:pPr lvl="0">
              <a:defRPr/>
            </a:pPr>
            <a:r>
              <a:rPr lang="en-US" altLang="ko-KR" sz="800"/>
              <a:t>DG_TRAINER</a:t>
            </a:r>
          </a:p>
        </p:txBody>
      </p:sp>
      <p:cxnSp>
        <p:nvCxnSpPr>
          <p:cNvPr id="159" name="직선 화살표 연결선 158"/>
          <p:cNvCxnSpPr>
            <a:stCxn id="152" idx="2"/>
            <a:endCxn id="146" idx="0"/>
          </p:cNvCxnSpPr>
          <p:nvPr/>
        </p:nvCxnSpPr>
        <p:spPr>
          <a:xfrm rot="16200000" flipH="1">
            <a:off x="4961814" y="3606524"/>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0" name="직사각형 82"/>
          <p:cNvSpPr/>
          <p:nvPr/>
        </p:nvSpPr>
        <p:spPr>
          <a:xfrm>
            <a:off x="5186883" y="3499136"/>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61" name="직사각형 82"/>
          <p:cNvSpPr/>
          <p:nvPr/>
        </p:nvSpPr>
        <p:spPr>
          <a:xfrm>
            <a:off x="5255599" y="4641985"/>
            <a:ext cx="1093873" cy="215444"/>
          </a:xfrm>
          <a:prstGeom prst="rect">
            <a:avLst/>
          </a:prstGeom>
        </p:spPr>
        <p:txBody>
          <a:bodyPr wrap="square">
            <a:spAutoFit/>
          </a:bodyPr>
          <a:lstStyle/>
          <a:p>
            <a:pPr lvl="0">
              <a:defRPr/>
            </a:pPr>
            <a:r>
              <a:rPr lang="en-US" altLang="ko-KR" sz="800"/>
              <a:t>YES</a:t>
            </a:r>
          </a:p>
        </p:txBody>
      </p:sp>
      <p:sp>
        <p:nvSpPr>
          <p:cNvPr id="162" name="직사각형 82"/>
          <p:cNvSpPr/>
          <p:nvPr/>
        </p:nvSpPr>
        <p:spPr>
          <a:xfrm>
            <a:off x="4011624" y="4641985"/>
            <a:ext cx="1093873" cy="215444"/>
          </a:xfrm>
          <a:prstGeom prst="rect">
            <a:avLst/>
          </a:prstGeom>
        </p:spPr>
        <p:txBody>
          <a:bodyPr wrap="square">
            <a:spAutoFit/>
          </a:bodyPr>
          <a:lstStyle/>
          <a:p>
            <a:pPr lvl="0">
              <a:defRPr/>
            </a:pPr>
            <a:r>
              <a:rPr lang="en-US" altLang="ko-KR" sz="800"/>
              <a:t>NO</a:t>
            </a:r>
          </a:p>
        </p:txBody>
      </p:sp>
      <p:cxnSp>
        <p:nvCxnSpPr>
          <p:cNvPr id="163" name="직선 화살표 연결선 162"/>
          <p:cNvCxnSpPr>
            <a:stCxn id="146" idx="1"/>
            <a:endCxn id="154" idx="0"/>
          </p:cNvCxnSpPr>
          <p:nvPr/>
        </p:nvCxnSpPr>
        <p:spPr>
          <a:xfrm rot="5400000">
            <a:off x="3809480" y="4524446"/>
            <a:ext cx="918113" cy="1905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4" name="직선 화살표 연결선 163"/>
          <p:cNvCxnSpPr>
            <a:stCxn id="146" idx="3"/>
            <a:endCxn id="153" idx="0"/>
          </p:cNvCxnSpPr>
          <p:nvPr/>
        </p:nvCxnSpPr>
        <p:spPr>
          <a:xfrm rot="5400000">
            <a:off x="5465686" y="4524447"/>
            <a:ext cx="918113" cy="190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5" name="순서도: 판단 164"/>
          <p:cNvSpPr/>
          <p:nvPr/>
        </p:nvSpPr>
        <p:spPr>
          <a:xfrm>
            <a:off x="8148924" y="3802717"/>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TrainerMypageTpayMentBoardViewOkAction</a:t>
            </a:r>
            <a:r>
              <a:rPr lang="en-US" altLang="ko-KR" sz="800">
                <a:solidFill>
                  <a:schemeClr val="dk1"/>
                </a:solidFill>
              </a:rPr>
              <a:t>.java</a:t>
            </a:r>
          </a:p>
        </p:txBody>
      </p:sp>
      <p:sp>
        <p:nvSpPr>
          <p:cNvPr id="166" name="직사각형 165"/>
          <p:cNvSpPr/>
          <p:nvPr/>
        </p:nvSpPr>
        <p:spPr>
          <a:xfrm>
            <a:off x="8166637" y="2930284"/>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결제내역</a:t>
            </a:r>
            <a:r>
              <a:rPr lang="en-US" altLang="ko-KR" sz="1200">
                <a:solidFill>
                  <a:schemeClr val="dk1"/>
                </a:solidFill>
              </a:rPr>
              <a:t>(buuton)</a:t>
            </a:r>
          </a:p>
        </p:txBody>
      </p:sp>
      <p:sp>
        <p:nvSpPr>
          <p:cNvPr id="167" name="순서도: 문서 166"/>
          <p:cNvSpPr/>
          <p:nvPr/>
        </p:nvSpPr>
        <p:spPr>
          <a:xfrm>
            <a:off x="9290830" y="5044871"/>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TpaymentBoard.jsp</a:t>
            </a:r>
          </a:p>
        </p:txBody>
      </p:sp>
      <p:sp>
        <p:nvSpPr>
          <p:cNvPr id="168" name="순서도: 문서 167"/>
          <p:cNvSpPr/>
          <p:nvPr/>
        </p:nvSpPr>
        <p:spPr>
          <a:xfrm>
            <a:off x="7634622" y="5044871"/>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69" name="그림 78" descr="모니터, 컴퓨터이(가) 표시된 사진  자동 생성된 설명"/>
          <p:cNvPicPr>
            <a:picLocks noChangeAspect="1"/>
          </p:cNvPicPr>
          <p:nvPr/>
        </p:nvPicPr>
        <p:blipFill rotWithShape="1">
          <a:blip r:embed="rId2"/>
          <a:stretch>
            <a:fillRect/>
          </a:stretch>
        </p:blipFill>
        <p:spPr>
          <a:xfrm>
            <a:off x="10151618" y="3854560"/>
            <a:ext cx="439025" cy="544395"/>
          </a:xfrm>
          <a:prstGeom prst="rect">
            <a:avLst/>
          </a:prstGeom>
        </p:spPr>
      </p:pic>
      <p:cxnSp>
        <p:nvCxnSpPr>
          <p:cNvPr id="171" name="직선 화살표 연결선 170"/>
          <p:cNvCxnSpPr/>
          <p:nvPr/>
        </p:nvCxnSpPr>
        <p:spPr>
          <a:xfrm rot="16200000" flipH="1">
            <a:off x="8832677" y="3658367"/>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2" name="직사각형 82"/>
          <p:cNvSpPr/>
          <p:nvPr/>
        </p:nvSpPr>
        <p:spPr>
          <a:xfrm>
            <a:off x="9057746" y="3550979"/>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73" name="직사각형 82"/>
          <p:cNvSpPr/>
          <p:nvPr/>
        </p:nvSpPr>
        <p:spPr>
          <a:xfrm>
            <a:off x="9277257" y="4693828"/>
            <a:ext cx="1093873" cy="215444"/>
          </a:xfrm>
          <a:prstGeom prst="rect">
            <a:avLst/>
          </a:prstGeom>
        </p:spPr>
        <p:txBody>
          <a:bodyPr wrap="square">
            <a:spAutoFit/>
          </a:bodyPr>
          <a:lstStyle/>
          <a:p>
            <a:pPr lvl="0">
              <a:defRPr/>
            </a:pPr>
            <a:r>
              <a:rPr lang="en-US" altLang="ko-KR" sz="800"/>
              <a:t>YES</a:t>
            </a:r>
          </a:p>
        </p:txBody>
      </p:sp>
      <p:sp>
        <p:nvSpPr>
          <p:cNvPr id="174" name="직사각형 82"/>
          <p:cNvSpPr/>
          <p:nvPr/>
        </p:nvSpPr>
        <p:spPr>
          <a:xfrm>
            <a:off x="7882486" y="4693828"/>
            <a:ext cx="1093874" cy="215444"/>
          </a:xfrm>
          <a:prstGeom prst="rect">
            <a:avLst/>
          </a:prstGeom>
        </p:spPr>
        <p:txBody>
          <a:bodyPr wrap="square">
            <a:spAutoFit/>
          </a:bodyPr>
          <a:lstStyle/>
          <a:p>
            <a:pPr lvl="0">
              <a:defRPr/>
            </a:pPr>
            <a:r>
              <a:rPr lang="en-US" altLang="ko-KR" sz="800"/>
              <a:t>NO</a:t>
            </a:r>
          </a:p>
        </p:txBody>
      </p:sp>
      <p:cxnSp>
        <p:nvCxnSpPr>
          <p:cNvPr id="175" name="직선 화살표 연결선 174"/>
          <p:cNvCxnSpPr/>
          <p:nvPr/>
        </p:nvCxnSpPr>
        <p:spPr>
          <a:xfrm rot="5400000">
            <a:off x="7680342" y="4576289"/>
            <a:ext cx="918113" cy="1905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6" name="직선 화살표 연결선 175"/>
          <p:cNvCxnSpPr/>
          <p:nvPr/>
        </p:nvCxnSpPr>
        <p:spPr>
          <a:xfrm rot="5400000">
            <a:off x="9336549" y="4576290"/>
            <a:ext cx="918113" cy="190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7" name="직사각형 82"/>
          <p:cNvSpPr/>
          <p:nvPr/>
        </p:nvSpPr>
        <p:spPr>
          <a:xfrm>
            <a:off x="6096000" y="4318527"/>
            <a:ext cx="1093873" cy="213468"/>
          </a:xfrm>
          <a:prstGeom prst="rect">
            <a:avLst/>
          </a:prstGeom>
        </p:spPr>
        <p:txBody>
          <a:bodyPr wrap="square">
            <a:spAutoFit/>
          </a:bodyPr>
          <a:lstStyle/>
          <a:p>
            <a:pPr lvl="0">
              <a:defRPr/>
            </a:pPr>
            <a:r>
              <a:rPr lang="en-US" altLang="ko-KR" sz="800"/>
              <a:t>DG_TRAINER</a:t>
            </a:r>
          </a:p>
        </p:txBody>
      </p:sp>
      <p:sp>
        <p:nvSpPr>
          <p:cNvPr id="178" name="순서도: 수행의 시작/종료 5"/>
          <p:cNvSpPr/>
          <p:nvPr/>
        </p:nvSpPr>
        <p:spPr>
          <a:xfrm>
            <a:off x="4601441" y="2232526"/>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179" name="직선 화살표 연결선 178"/>
          <p:cNvCxnSpPr>
            <a:stCxn id="178" idx="2"/>
            <a:endCxn id="152" idx="0"/>
          </p:cNvCxnSpPr>
          <p:nvPr/>
        </p:nvCxnSpPr>
        <p:spPr>
          <a:xfrm rot="16200000" flipH="1">
            <a:off x="4905213" y="2678157"/>
            <a:ext cx="400567"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0" name="순서도: 수행의 시작/종료 5"/>
          <p:cNvSpPr/>
          <p:nvPr/>
        </p:nvSpPr>
        <p:spPr>
          <a:xfrm>
            <a:off x="8472303" y="2232526"/>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181" name="직선 화살표 연결선 180"/>
          <p:cNvCxnSpPr>
            <a:stCxn id="180" idx="2"/>
            <a:endCxn id="166" idx="0"/>
          </p:cNvCxnSpPr>
          <p:nvPr/>
        </p:nvCxnSpPr>
        <p:spPr>
          <a:xfrm rot="16200000" flipH="1">
            <a:off x="8750154" y="2704079"/>
            <a:ext cx="45241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2" name="직선 화살표 연결선 181"/>
          <p:cNvCxnSpPr/>
          <p:nvPr/>
        </p:nvCxnSpPr>
        <p:spPr>
          <a:xfrm>
            <a:off x="5861971" y="3940285"/>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3" name="직선 화살표 연결선 182"/>
          <p:cNvCxnSpPr/>
          <p:nvPr/>
        </p:nvCxnSpPr>
        <p:spPr>
          <a:xfrm rot="10800000">
            <a:off x="5861971" y="4225933"/>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4" name="직선 화살표 연결선 183"/>
          <p:cNvCxnSpPr/>
          <p:nvPr/>
        </p:nvCxnSpPr>
        <p:spPr>
          <a:xfrm>
            <a:off x="9732832" y="4032879"/>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5" name="직선 화살표 연결선 184"/>
          <p:cNvCxnSpPr/>
          <p:nvPr/>
        </p:nvCxnSpPr>
        <p:spPr>
          <a:xfrm rot="10800000">
            <a:off x="9732832" y="4318527"/>
            <a:ext cx="46805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마이페이지</a:t>
            </a:r>
          </a:p>
        </p:txBody>
      </p:sp>
      <p:graphicFrame>
        <p:nvGraphicFramePr>
          <p:cNvPr id="3" name="표 2"/>
          <p:cNvGraphicFramePr>
            <a:graphicFrameLocks noGrp="1"/>
          </p:cNvGraphicFramePr>
          <p:nvPr/>
        </p:nvGraphicFramePr>
        <p:xfrm>
          <a:off x="452672" y="1772820"/>
          <a:ext cx="10571390" cy="3960440"/>
        </p:xfrm>
        <a:graphic>
          <a:graphicData uri="http://schemas.openxmlformats.org/drawingml/2006/table">
            <a:tbl>
              <a:tblPr>
                <a:tableStyleId>{5C22544A-7EE6-4342-B048-85BDC9FD1C3A}</a:tableStyleId>
              </a:tblPr>
              <a:tblGrid>
                <a:gridCol w="1594800">
                  <a:extLst>
                    <a:ext uri="{9D8B030D-6E8A-4147-A177-3AD203B41FA5}">
                      <a16:colId xmlns:a16="http://schemas.microsoft.com/office/drawing/2014/main" val="20000"/>
                    </a:ext>
                  </a:extLst>
                </a:gridCol>
                <a:gridCol w="2877510">
                  <a:extLst>
                    <a:ext uri="{9D8B030D-6E8A-4147-A177-3AD203B41FA5}">
                      <a16:colId xmlns:a16="http://schemas.microsoft.com/office/drawing/2014/main" val="20001"/>
                    </a:ext>
                  </a:extLst>
                </a:gridCol>
                <a:gridCol w="3049540">
                  <a:extLst>
                    <a:ext uri="{9D8B030D-6E8A-4147-A177-3AD203B41FA5}">
                      <a16:colId xmlns:a16="http://schemas.microsoft.com/office/drawing/2014/main" val="20002"/>
                    </a:ext>
                  </a:extLst>
                </a:gridCol>
                <a:gridCol w="304954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SNS</a:t>
                      </a:r>
                      <a:r>
                        <a:rPr lang="ko-KR" altLang="en-US" sz="1000" b="1">
                          <a:solidFill>
                            <a:schemeClr val="tx1"/>
                          </a:solidFill>
                        </a:rPr>
                        <a:t> 페이지 이동</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회원 탈퇴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tc>
                  <a:txBody>
                    <a:bodyPr/>
                    <a:lstStyle/>
                    <a:p>
                      <a:pPr algn="l" latinLnBrk="1">
                        <a:defRPr/>
                      </a:pPr>
                      <a:r>
                        <a:rPr lang="ko-KR" altLang="en-US" sz="1000" b="1">
                          <a:solidFill>
                            <a:schemeClr val="tx1"/>
                          </a:solidFill>
                        </a:rPr>
                        <a:t>프로필 변경 페이지 이동</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lt1"/>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37</a:t>
            </a:fld>
            <a:endParaRPr lang="en-US" altLang="en-US" sz="900"/>
          </a:p>
        </p:txBody>
      </p:sp>
      <p:sp>
        <p:nvSpPr>
          <p:cNvPr id="146" name="순서도: 판단 145"/>
          <p:cNvSpPr/>
          <p:nvPr/>
        </p:nvSpPr>
        <p:spPr>
          <a:xfrm>
            <a:off x="2488788" y="3933351"/>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152" name="직사각형 151"/>
          <p:cNvSpPr/>
          <p:nvPr/>
        </p:nvSpPr>
        <p:spPr>
          <a:xfrm>
            <a:off x="2506502" y="3060918"/>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SNS</a:t>
            </a:r>
            <a:r>
              <a:rPr lang="ko-KR" altLang="en-US" sz="1200">
                <a:solidFill>
                  <a:schemeClr val="dk1"/>
                </a:solidFill>
              </a:rPr>
              <a:t>이동</a:t>
            </a:r>
            <a:r>
              <a:rPr lang="en-US" altLang="ko-KR" sz="1200">
                <a:solidFill>
                  <a:schemeClr val="dk1"/>
                </a:solidFill>
              </a:rPr>
              <a:t>(buuton)</a:t>
            </a:r>
          </a:p>
        </p:txBody>
      </p:sp>
      <p:sp>
        <p:nvSpPr>
          <p:cNvPr id="153" name="순서도: 문서 152"/>
          <p:cNvSpPr/>
          <p:nvPr/>
        </p:nvSpPr>
        <p:spPr>
          <a:xfrm>
            <a:off x="3668794" y="5175504"/>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sns.jsp</a:t>
            </a:r>
          </a:p>
        </p:txBody>
      </p:sp>
      <p:sp>
        <p:nvSpPr>
          <p:cNvPr id="154" name="순서도: 문서 153"/>
          <p:cNvSpPr/>
          <p:nvPr/>
        </p:nvSpPr>
        <p:spPr>
          <a:xfrm>
            <a:off x="2102848" y="5175505"/>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55" name="그림 78" descr="모니터, 컴퓨터이(가) 표시된 사진  자동 생성된 설명"/>
          <p:cNvPicPr>
            <a:picLocks noChangeAspect="1"/>
          </p:cNvPicPr>
          <p:nvPr/>
        </p:nvPicPr>
        <p:blipFill rotWithShape="1">
          <a:blip r:embed="rId3"/>
          <a:stretch>
            <a:fillRect/>
          </a:stretch>
        </p:blipFill>
        <p:spPr>
          <a:xfrm>
            <a:off x="4491483" y="3985194"/>
            <a:ext cx="439025" cy="544395"/>
          </a:xfrm>
          <a:prstGeom prst="rect">
            <a:avLst/>
          </a:prstGeom>
        </p:spPr>
      </p:pic>
      <p:cxnSp>
        <p:nvCxnSpPr>
          <p:cNvPr id="159" name="직선 화살표 연결선 158"/>
          <p:cNvCxnSpPr>
            <a:stCxn id="152" idx="2"/>
            <a:endCxn id="146" idx="0"/>
          </p:cNvCxnSpPr>
          <p:nvPr/>
        </p:nvCxnSpPr>
        <p:spPr>
          <a:xfrm rot="16200000" flipH="1">
            <a:off x="3172541" y="3789001"/>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0" name="직사각형 82"/>
          <p:cNvSpPr/>
          <p:nvPr/>
        </p:nvSpPr>
        <p:spPr>
          <a:xfrm>
            <a:off x="3397610" y="3681613"/>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61" name="직사각형 82"/>
          <p:cNvSpPr/>
          <p:nvPr/>
        </p:nvSpPr>
        <p:spPr>
          <a:xfrm>
            <a:off x="3466326" y="4824462"/>
            <a:ext cx="1093873" cy="215444"/>
          </a:xfrm>
          <a:prstGeom prst="rect">
            <a:avLst/>
          </a:prstGeom>
        </p:spPr>
        <p:txBody>
          <a:bodyPr wrap="square">
            <a:spAutoFit/>
          </a:bodyPr>
          <a:lstStyle/>
          <a:p>
            <a:pPr lvl="0">
              <a:defRPr/>
            </a:pPr>
            <a:r>
              <a:rPr lang="en-US" altLang="ko-KR" sz="800"/>
              <a:t>YES</a:t>
            </a:r>
          </a:p>
        </p:txBody>
      </p:sp>
      <p:sp>
        <p:nvSpPr>
          <p:cNvPr id="162" name="직사각형 82"/>
          <p:cNvSpPr/>
          <p:nvPr/>
        </p:nvSpPr>
        <p:spPr>
          <a:xfrm>
            <a:off x="2222351" y="4824462"/>
            <a:ext cx="1093873" cy="215444"/>
          </a:xfrm>
          <a:prstGeom prst="rect">
            <a:avLst/>
          </a:prstGeom>
        </p:spPr>
        <p:txBody>
          <a:bodyPr wrap="square">
            <a:spAutoFit/>
          </a:bodyPr>
          <a:lstStyle/>
          <a:p>
            <a:pPr lvl="0">
              <a:defRPr/>
            </a:pPr>
            <a:r>
              <a:rPr lang="en-US" altLang="ko-KR" sz="800"/>
              <a:t>NO</a:t>
            </a:r>
          </a:p>
        </p:txBody>
      </p:sp>
      <p:cxnSp>
        <p:nvCxnSpPr>
          <p:cNvPr id="163" name="직선 화살표 연결선 162"/>
          <p:cNvCxnSpPr>
            <a:stCxn id="146" idx="1"/>
            <a:endCxn id="154" idx="0"/>
          </p:cNvCxnSpPr>
          <p:nvPr/>
        </p:nvCxnSpPr>
        <p:spPr>
          <a:xfrm rot="5400000">
            <a:off x="2022421" y="4709138"/>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64" name="직선 화살표 연결선 163"/>
          <p:cNvCxnSpPr>
            <a:stCxn id="146" idx="3"/>
            <a:endCxn id="153" idx="0"/>
          </p:cNvCxnSpPr>
          <p:nvPr/>
        </p:nvCxnSpPr>
        <p:spPr>
          <a:xfrm rot="5400000">
            <a:off x="3680214" y="4710724"/>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7" name="직사각형 82"/>
          <p:cNvSpPr/>
          <p:nvPr/>
        </p:nvSpPr>
        <p:spPr>
          <a:xfrm>
            <a:off x="4135484" y="4562382"/>
            <a:ext cx="1093873" cy="214567"/>
          </a:xfrm>
          <a:prstGeom prst="rect">
            <a:avLst/>
          </a:prstGeom>
        </p:spPr>
        <p:txBody>
          <a:bodyPr wrap="square">
            <a:spAutoFit/>
          </a:bodyPr>
          <a:lstStyle/>
          <a:p>
            <a:pPr lvl="0">
              <a:defRPr/>
            </a:pPr>
            <a:r>
              <a:rPr lang="en-US" altLang="ko-KR" sz="800"/>
              <a:t>DG_TRAINER</a:t>
            </a:r>
          </a:p>
        </p:txBody>
      </p:sp>
      <p:sp>
        <p:nvSpPr>
          <p:cNvPr id="178" name="순서도: 판단 177"/>
          <p:cNvSpPr/>
          <p:nvPr/>
        </p:nvSpPr>
        <p:spPr>
          <a:xfrm>
            <a:off x="5443560" y="3909068"/>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TrainerMypageDrawalViewOkAction</a:t>
            </a:r>
            <a:r>
              <a:rPr lang="en-US" altLang="ko-KR" sz="800">
                <a:solidFill>
                  <a:schemeClr val="dk1"/>
                </a:solidFill>
              </a:rPr>
              <a:t>.java</a:t>
            </a:r>
          </a:p>
        </p:txBody>
      </p:sp>
      <p:sp>
        <p:nvSpPr>
          <p:cNvPr id="179" name="직사각형 178"/>
          <p:cNvSpPr/>
          <p:nvPr/>
        </p:nvSpPr>
        <p:spPr>
          <a:xfrm>
            <a:off x="5461274" y="3036634"/>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회원탈퇴</a:t>
            </a:r>
            <a:r>
              <a:rPr lang="en-US" altLang="ko-KR" sz="1200">
                <a:solidFill>
                  <a:schemeClr val="dk1"/>
                </a:solidFill>
              </a:rPr>
              <a:t>(buuton)</a:t>
            </a:r>
          </a:p>
        </p:txBody>
      </p:sp>
      <p:sp>
        <p:nvSpPr>
          <p:cNvPr id="180" name="순서도: 문서 179"/>
          <p:cNvSpPr/>
          <p:nvPr/>
        </p:nvSpPr>
        <p:spPr>
          <a:xfrm>
            <a:off x="6623566" y="5151221"/>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TwithDrawal.jsp</a:t>
            </a:r>
          </a:p>
        </p:txBody>
      </p:sp>
      <p:sp>
        <p:nvSpPr>
          <p:cNvPr id="181" name="순서도: 문서 180"/>
          <p:cNvSpPr/>
          <p:nvPr/>
        </p:nvSpPr>
        <p:spPr>
          <a:xfrm>
            <a:off x="5057620" y="5151222"/>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7446255" y="3960911"/>
            <a:ext cx="439025" cy="544395"/>
          </a:xfrm>
          <a:prstGeom prst="rect">
            <a:avLst/>
          </a:prstGeom>
        </p:spPr>
      </p:pic>
      <p:cxnSp>
        <p:nvCxnSpPr>
          <p:cNvPr id="184" name="직선 화살표 연결선 183"/>
          <p:cNvCxnSpPr/>
          <p:nvPr/>
        </p:nvCxnSpPr>
        <p:spPr>
          <a:xfrm rot="16200000" flipH="1">
            <a:off x="6127313" y="3764717"/>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6352382" y="3657329"/>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86" name="직사각형 82"/>
          <p:cNvSpPr/>
          <p:nvPr/>
        </p:nvSpPr>
        <p:spPr>
          <a:xfrm>
            <a:off x="6421098" y="4800179"/>
            <a:ext cx="1093873" cy="215444"/>
          </a:xfrm>
          <a:prstGeom prst="rect">
            <a:avLst/>
          </a:prstGeom>
        </p:spPr>
        <p:txBody>
          <a:bodyPr wrap="square">
            <a:spAutoFit/>
          </a:bodyPr>
          <a:lstStyle/>
          <a:p>
            <a:pPr lvl="0">
              <a:defRPr/>
            </a:pPr>
            <a:r>
              <a:rPr lang="en-US" altLang="ko-KR" sz="800"/>
              <a:t>YES</a:t>
            </a:r>
          </a:p>
        </p:txBody>
      </p:sp>
      <p:sp>
        <p:nvSpPr>
          <p:cNvPr id="187" name="직사각형 82"/>
          <p:cNvSpPr/>
          <p:nvPr/>
        </p:nvSpPr>
        <p:spPr>
          <a:xfrm>
            <a:off x="5177123" y="4800179"/>
            <a:ext cx="1093873" cy="215444"/>
          </a:xfrm>
          <a:prstGeom prst="rect">
            <a:avLst/>
          </a:prstGeom>
        </p:spPr>
        <p:txBody>
          <a:bodyPr wrap="square">
            <a:spAutoFit/>
          </a:bodyPr>
          <a:lstStyle/>
          <a:p>
            <a:pPr lvl="0">
              <a:defRPr/>
            </a:pPr>
            <a:r>
              <a:rPr lang="en-US" altLang="ko-KR" sz="800"/>
              <a:t>NO</a:t>
            </a:r>
          </a:p>
        </p:txBody>
      </p:sp>
      <p:cxnSp>
        <p:nvCxnSpPr>
          <p:cNvPr id="188" name="직선 화살표 연결선 187"/>
          <p:cNvCxnSpPr/>
          <p:nvPr/>
        </p:nvCxnSpPr>
        <p:spPr>
          <a:xfrm rot="5400000">
            <a:off x="4977193" y="4657123"/>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6634986" y="4686440"/>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7118831" y="4557149"/>
            <a:ext cx="1093873" cy="214567"/>
          </a:xfrm>
          <a:prstGeom prst="rect">
            <a:avLst/>
          </a:prstGeom>
        </p:spPr>
        <p:txBody>
          <a:bodyPr wrap="square">
            <a:spAutoFit/>
          </a:bodyPr>
          <a:lstStyle/>
          <a:p>
            <a:pPr lvl="0">
              <a:defRPr/>
            </a:pPr>
            <a:r>
              <a:rPr lang="en-US" altLang="ko-KR" sz="800"/>
              <a:t>DG_TRAINER</a:t>
            </a:r>
          </a:p>
        </p:txBody>
      </p:sp>
      <p:sp>
        <p:nvSpPr>
          <p:cNvPr id="216" name="순서도: 판단 215"/>
          <p:cNvSpPr/>
          <p:nvPr/>
        </p:nvSpPr>
        <p:spPr>
          <a:xfrm>
            <a:off x="8582343" y="3997205"/>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TrainerMypageMypageModifyViewOkAction</a:t>
            </a:r>
            <a:r>
              <a:rPr lang="en-US" altLang="ko-KR" sz="800">
                <a:solidFill>
                  <a:schemeClr val="dk1"/>
                </a:solidFill>
              </a:rPr>
              <a:t>.java</a:t>
            </a:r>
          </a:p>
        </p:txBody>
      </p:sp>
      <p:sp>
        <p:nvSpPr>
          <p:cNvPr id="217" name="직사각형 216"/>
          <p:cNvSpPr/>
          <p:nvPr/>
        </p:nvSpPr>
        <p:spPr>
          <a:xfrm>
            <a:off x="8600057" y="3124772"/>
            <a:ext cx="1619443" cy="58440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프로필변경</a:t>
            </a:r>
            <a:r>
              <a:rPr lang="en-US" altLang="ko-KR" sz="1200">
                <a:solidFill>
                  <a:schemeClr val="dk1"/>
                </a:solidFill>
              </a:rPr>
              <a:t>(buuton)</a:t>
            </a:r>
          </a:p>
        </p:txBody>
      </p:sp>
      <p:sp>
        <p:nvSpPr>
          <p:cNvPr id="218" name="순서도: 문서 217"/>
          <p:cNvSpPr/>
          <p:nvPr/>
        </p:nvSpPr>
        <p:spPr>
          <a:xfrm>
            <a:off x="9762349" y="5239359"/>
            <a:ext cx="929505"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TMypageModify.jsp</a:t>
            </a:r>
          </a:p>
        </p:txBody>
      </p:sp>
      <p:sp>
        <p:nvSpPr>
          <p:cNvPr id="219" name="순서도: 문서 218"/>
          <p:cNvSpPr/>
          <p:nvPr/>
        </p:nvSpPr>
        <p:spPr>
          <a:xfrm>
            <a:off x="8196403" y="5239360"/>
            <a:ext cx="742639" cy="4631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220" name="그림 78" descr="모니터, 컴퓨터이(가) 표시된 사진  자동 생성된 설명"/>
          <p:cNvPicPr>
            <a:picLocks noChangeAspect="1"/>
          </p:cNvPicPr>
          <p:nvPr/>
        </p:nvPicPr>
        <p:blipFill rotWithShape="1">
          <a:blip r:embed="rId3"/>
          <a:stretch>
            <a:fillRect/>
          </a:stretch>
        </p:blipFill>
        <p:spPr>
          <a:xfrm>
            <a:off x="10585037" y="4049048"/>
            <a:ext cx="439025" cy="544395"/>
          </a:xfrm>
          <a:prstGeom prst="rect">
            <a:avLst/>
          </a:prstGeom>
        </p:spPr>
      </p:pic>
      <p:cxnSp>
        <p:nvCxnSpPr>
          <p:cNvPr id="222" name="직선 화살표 연결선 221"/>
          <p:cNvCxnSpPr/>
          <p:nvPr/>
        </p:nvCxnSpPr>
        <p:spPr>
          <a:xfrm rot="16200000" flipH="1">
            <a:off x="9266096" y="3852855"/>
            <a:ext cx="288033" cy="66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3" name="직사각형 82"/>
          <p:cNvSpPr/>
          <p:nvPr/>
        </p:nvSpPr>
        <p:spPr>
          <a:xfrm>
            <a:off x="9491165" y="3745467"/>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224" name="직사각형 82"/>
          <p:cNvSpPr/>
          <p:nvPr/>
        </p:nvSpPr>
        <p:spPr>
          <a:xfrm>
            <a:off x="9559881" y="4888316"/>
            <a:ext cx="1093873" cy="215444"/>
          </a:xfrm>
          <a:prstGeom prst="rect">
            <a:avLst/>
          </a:prstGeom>
        </p:spPr>
        <p:txBody>
          <a:bodyPr wrap="square">
            <a:spAutoFit/>
          </a:bodyPr>
          <a:lstStyle/>
          <a:p>
            <a:pPr lvl="0">
              <a:defRPr/>
            </a:pPr>
            <a:r>
              <a:rPr lang="en-US" altLang="ko-KR" sz="800"/>
              <a:t>YES</a:t>
            </a:r>
          </a:p>
        </p:txBody>
      </p:sp>
      <p:sp>
        <p:nvSpPr>
          <p:cNvPr id="225" name="직사각형 82"/>
          <p:cNvSpPr/>
          <p:nvPr/>
        </p:nvSpPr>
        <p:spPr>
          <a:xfrm>
            <a:off x="8315905" y="4888316"/>
            <a:ext cx="1093874" cy="215444"/>
          </a:xfrm>
          <a:prstGeom prst="rect">
            <a:avLst/>
          </a:prstGeom>
        </p:spPr>
        <p:txBody>
          <a:bodyPr wrap="square">
            <a:spAutoFit/>
          </a:bodyPr>
          <a:lstStyle/>
          <a:p>
            <a:pPr lvl="0">
              <a:defRPr/>
            </a:pPr>
            <a:r>
              <a:rPr lang="en-US" altLang="ko-KR" sz="800"/>
              <a:t>NO</a:t>
            </a:r>
          </a:p>
        </p:txBody>
      </p:sp>
      <p:cxnSp>
        <p:nvCxnSpPr>
          <p:cNvPr id="226" name="직선 화살표 연결선 225"/>
          <p:cNvCxnSpPr/>
          <p:nvPr/>
        </p:nvCxnSpPr>
        <p:spPr>
          <a:xfrm rot="5400000">
            <a:off x="8115976" y="4772993"/>
            <a:ext cx="918113" cy="1462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rot="5400000">
            <a:off x="9773769" y="4774578"/>
            <a:ext cx="918112" cy="1144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8" name="직사각형 82"/>
          <p:cNvSpPr/>
          <p:nvPr/>
        </p:nvSpPr>
        <p:spPr>
          <a:xfrm>
            <a:off x="10257613" y="4645287"/>
            <a:ext cx="1093873" cy="214567"/>
          </a:xfrm>
          <a:prstGeom prst="rect">
            <a:avLst/>
          </a:prstGeom>
        </p:spPr>
        <p:txBody>
          <a:bodyPr wrap="square">
            <a:spAutoFit/>
          </a:bodyPr>
          <a:lstStyle/>
          <a:p>
            <a:pPr lvl="0">
              <a:defRPr/>
            </a:pPr>
            <a:r>
              <a:rPr lang="en-US" altLang="ko-KR" sz="800"/>
              <a:t>DG_TRAINER</a:t>
            </a:r>
          </a:p>
        </p:txBody>
      </p:sp>
      <p:cxnSp>
        <p:nvCxnSpPr>
          <p:cNvPr id="229" name="직선 연결선 228"/>
          <p:cNvCxnSpPr/>
          <p:nvPr/>
        </p:nvCxnSpPr>
        <p:spPr>
          <a:xfrm rot="5400000">
            <a:off x="948381" y="-1108362"/>
            <a:ext cx="304698" cy="1"/>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248" name="순서도: 수행의 시작/종료 5"/>
          <p:cNvSpPr/>
          <p:nvPr/>
        </p:nvSpPr>
        <p:spPr>
          <a:xfrm>
            <a:off x="2812167" y="2376542"/>
            <a:ext cx="1008112" cy="350710"/>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49" name="직선 화살표 연결선 248"/>
          <p:cNvCxnSpPr>
            <a:stCxn id="248" idx="2"/>
            <a:endCxn id="152" idx="0"/>
          </p:cNvCxnSpPr>
          <p:nvPr/>
        </p:nvCxnSpPr>
        <p:spPr>
          <a:xfrm rot="5400000">
            <a:off x="3149391" y="2894085"/>
            <a:ext cx="33366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0" name="순서도: 수행의 시작/종료 5"/>
          <p:cNvSpPr/>
          <p:nvPr/>
        </p:nvSpPr>
        <p:spPr>
          <a:xfrm>
            <a:off x="5766940" y="242922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51" name="직선 화살표 연결선 250"/>
          <p:cNvCxnSpPr>
            <a:stCxn id="250" idx="2"/>
            <a:endCxn id="179" idx="0"/>
          </p:cNvCxnSpPr>
          <p:nvPr/>
        </p:nvCxnSpPr>
        <p:spPr>
          <a:xfrm rot="5400000">
            <a:off x="6089965" y="2855603"/>
            <a:ext cx="362062"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2" name="순서도: 수행의 시작/종료 5"/>
          <p:cNvSpPr/>
          <p:nvPr/>
        </p:nvSpPr>
        <p:spPr>
          <a:xfrm>
            <a:off x="8900942" y="24819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TMypage.jsp</a:t>
            </a:r>
          </a:p>
        </p:txBody>
      </p:sp>
      <p:cxnSp>
        <p:nvCxnSpPr>
          <p:cNvPr id="253" name="직선 화살표 연결선 252"/>
          <p:cNvCxnSpPr>
            <a:stCxn id="252" idx="2"/>
            <a:endCxn id="217" idx="0"/>
          </p:cNvCxnSpPr>
          <p:nvPr/>
        </p:nvCxnSpPr>
        <p:spPr>
          <a:xfrm rot="16200000" flipH="1">
            <a:off x="9208628" y="2923622"/>
            <a:ext cx="397519" cy="478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5" name="직선 화살표 연결선 254"/>
          <p:cNvCxnSpPr/>
          <p:nvPr/>
        </p:nvCxnSpPr>
        <p:spPr>
          <a:xfrm>
            <a:off x="4121971" y="4119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6" name="직선 화살표 연결선 255"/>
          <p:cNvCxnSpPr/>
          <p:nvPr/>
        </p:nvCxnSpPr>
        <p:spPr>
          <a:xfrm rot="10800000">
            <a:off x="4121971" y="433567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p:nvPr/>
        </p:nvCxnSpPr>
        <p:spPr>
          <a:xfrm>
            <a:off x="7076742" y="4119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p:nvPr/>
        </p:nvCxnSpPr>
        <p:spPr>
          <a:xfrm rot="10800000">
            <a:off x="7076742" y="433567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9" name="직선 화살표 연결선 258"/>
          <p:cNvCxnSpPr/>
          <p:nvPr/>
        </p:nvCxnSpPr>
        <p:spPr>
          <a:xfrm>
            <a:off x="10238550" y="424884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0" name="직선 화살표 연결선 259"/>
          <p:cNvCxnSpPr/>
          <p:nvPr/>
        </p:nvCxnSpPr>
        <p:spPr>
          <a:xfrm rot="10800000">
            <a:off x="10238550" y="446487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a:t>
            </a:r>
            <a:r>
              <a:rPr lang="ko-KR" altLang="en-US"/>
              <a:t> 트레이너 결제내역</a:t>
            </a:r>
          </a:p>
        </p:txBody>
      </p:sp>
      <p:graphicFrame>
        <p:nvGraphicFramePr>
          <p:cNvPr id="3" name="표 2"/>
          <p:cNvGraphicFramePr>
            <a:graphicFrameLocks noGrp="1"/>
          </p:cNvGraphicFramePr>
          <p:nvPr/>
        </p:nvGraphicFramePr>
        <p:xfrm>
          <a:off x="1197870" y="1700808"/>
          <a:ext cx="9722732" cy="4752570"/>
        </p:xfrm>
        <a:graphic>
          <a:graphicData uri="http://schemas.openxmlformats.org/drawingml/2006/table">
            <a:tbl>
              <a:tblPr>
                <a:tableStyleId>{5C22544A-7EE6-4342-B048-85BDC9FD1C3A}</a:tableStyleId>
              </a:tblPr>
              <a:tblGrid>
                <a:gridCol w="1479132">
                  <a:extLst>
                    <a:ext uri="{9D8B030D-6E8A-4147-A177-3AD203B41FA5}">
                      <a16:colId xmlns:a16="http://schemas.microsoft.com/office/drawing/2014/main" val="20000"/>
                    </a:ext>
                  </a:extLst>
                </a:gridCol>
                <a:gridCol w="2668810">
                  <a:extLst>
                    <a:ext uri="{9D8B030D-6E8A-4147-A177-3AD203B41FA5}">
                      <a16:colId xmlns:a16="http://schemas.microsoft.com/office/drawing/2014/main" val="20001"/>
                    </a:ext>
                  </a:extLst>
                </a:gridCol>
                <a:gridCol w="2828363">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1319">
                <a:tc rowSpan="2">
                  <a:txBody>
                    <a:bodyPr/>
                    <a:lstStyle/>
                    <a:p>
                      <a:pPr algn="ctr" latinLnBrk="1">
                        <a:defRPr/>
                      </a:pPr>
                      <a:r>
                        <a:rPr lang="en-US" altLang="ko-KR" sz="1000" b="1">
                          <a:solidFill>
                            <a:schemeClr val="tx1"/>
                          </a:solidFill>
                        </a:rPr>
                        <a:t>TpayMent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결제내역 상세보기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돌아가기</a:t>
                      </a:r>
                      <a:r>
                        <a:rPr lang="en-US" altLang="ko-KR" sz="1000" b="0">
                          <a:solidFill>
                            <a:schemeClr val="tx1"/>
                          </a:solidFill>
                        </a:rPr>
                        <a:t>.</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ko-KR" altLang="en-US" sz="1000" b="0">
                          <a:solidFill>
                            <a:schemeClr val="tx1"/>
                          </a:solidFill>
                        </a:rPr>
                        <a:t>리뷰보기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41251">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38</a:t>
            </a:fld>
            <a:endParaRPr lang="en-US" altLang="en-US" sz="900"/>
          </a:p>
        </p:txBody>
      </p:sp>
      <p:sp>
        <p:nvSpPr>
          <p:cNvPr id="140" name="직사각형 82"/>
          <p:cNvSpPr/>
          <p:nvPr/>
        </p:nvSpPr>
        <p:spPr>
          <a:xfrm>
            <a:off x="4380711" y="4931326"/>
            <a:ext cx="903496" cy="215444"/>
          </a:xfrm>
          <a:prstGeom prst="rect">
            <a:avLst/>
          </a:prstGeom>
        </p:spPr>
        <p:txBody>
          <a:bodyPr wrap="square">
            <a:spAutoFit/>
          </a:bodyPr>
          <a:lstStyle/>
          <a:p>
            <a:pPr lvl="0">
              <a:defRPr/>
            </a:pPr>
            <a:r>
              <a:rPr lang="en-US" altLang="ko-KR" sz="800"/>
              <a:t>DG_TRADE</a:t>
            </a:r>
          </a:p>
        </p:txBody>
      </p:sp>
      <p:sp>
        <p:nvSpPr>
          <p:cNvPr id="142" name="직사각형 141"/>
          <p:cNvSpPr/>
          <p:nvPr/>
        </p:nvSpPr>
        <p:spPr>
          <a:xfrm>
            <a:off x="3316784" y="3162650"/>
            <a:ext cx="1296162" cy="53581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dk1"/>
                </a:solidFill>
              </a:rPr>
              <a:t>게시물제목</a:t>
            </a:r>
            <a:r>
              <a:rPr lang="en-US" altLang="ko-KR" sz="1200">
                <a:solidFill>
                  <a:schemeClr val="dk1"/>
                </a:solidFill>
              </a:rPr>
              <a:t>(buuton)</a:t>
            </a:r>
          </a:p>
        </p:txBody>
      </p:sp>
      <p:sp>
        <p:nvSpPr>
          <p:cNvPr id="143" name="순서도: 문서 142"/>
          <p:cNvSpPr/>
          <p:nvPr/>
        </p:nvSpPr>
        <p:spPr>
          <a:xfrm>
            <a:off x="4061469" y="575913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dk1"/>
                </a:solidFill>
              </a:rPr>
              <a:t>TpaymentView.jsp</a:t>
            </a:r>
          </a:p>
        </p:txBody>
      </p:sp>
      <p:sp>
        <p:nvSpPr>
          <p:cNvPr id="144" name="순서도: 문서 143"/>
          <p:cNvSpPr/>
          <p:nvPr/>
        </p:nvSpPr>
        <p:spPr>
          <a:xfrm>
            <a:off x="2982505" y="5759138"/>
            <a:ext cx="990503" cy="551321"/>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dk1"/>
                </a:solidFill>
              </a:rPr>
              <a:t>404.jsp</a:t>
            </a:r>
          </a:p>
        </p:txBody>
      </p:sp>
      <p:pic>
        <p:nvPicPr>
          <p:cNvPr id="145" name="그림 78" descr="모니터, 컴퓨터이(가) 표시된 사진  자동 생성된 설명"/>
          <p:cNvPicPr>
            <a:picLocks noChangeAspect="1"/>
          </p:cNvPicPr>
          <p:nvPr/>
        </p:nvPicPr>
        <p:blipFill rotWithShape="1">
          <a:blip r:embed="rId2"/>
          <a:stretch>
            <a:fillRect/>
          </a:stretch>
        </p:blipFill>
        <p:spPr>
          <a:xfrm>
            <a:off x="4612946" y="4494653"/>
            <a:ext cx="439025" cy="544395"/>
          </a:xfrm>
          <a:prstGeom prst="rect">
            <a:avLst/>
          </a:prstGeom>
        </p:spPr>
      </p:pic>
      <p:cxnSp>
        <p:nvCxnSpPr>
          <p:cNvPr id="147" name="직선 화살표 연결선 146"/>
          <p:cNvCxnSpPr>
            <a:endCxn id="142" idx="0"/>
          </p:cNvCxnSpPr>
          <p:nvPr/>
        </p:nvCxnSpPr>
        <p:spPr>
          <a:xfrm rot="5400000">
            <a:off x="3790853" y="2980494"/>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48" name="직사각형 82"/>
          <p:cNvSpPr/>
          <p:nvPr/>
        </p:nvSpPr>
        <p:spPr>
          <a:xfrm>
            <a:off x="3417929" y="3901760"/>
            <a:ext cx="1093873" cy="215444"/>
          </a:xfrm>
          <a:prstGeom prst="rect">
            <a:avLst/>
          </a:prstGeom>
        </p:spPr>
        <p:txBody>
          <a:bodyPr wrap="square">
            <a:spAutoFit/>
          </a:bodyPr>
          <a:lstStyle/>
          <a:p>
            <a:pPr lvl="0">
              <a:defRPr/>
            </a:pPr>
            <a:r>
              <a:rPr lang="en-US" altLang="ko-KR" sz="800">
                <a:solidFill>
                  <a:srgbClr val="42C7F1"/>
                </a:solidFill>
              </a:rPr>
              <a:t>TradeNum</a:t>
            </a:r>
          </a:p>
        </p:txBody>
      </p:sp>
      <p:sp>
        <p:nvSpPr>
          <p:cNvPr id="149" name="직사각형 82"/>
          <p:cNvSpPr/>
          <p:nvPr/>
        </p:nvSpPr>
        <p:spPr>
          <a:xfrm>
            <a:off x="4380710" y="5399676"/>
            <a:ext cx="546937" cy="208644"/>
          </a:xfrm>
          <a:prstGeom prst="rect">
            <a:avLst/>
          </a:prstGeom>
        </p:spPr>
        <p:txBody>
          <a:bodyPr wrap="square">
            <a:spAutoFit/>
          </a:bodyPr>
          <a:lstStyle/>
          <a:p>
            <a:pPr lvl="0">
              <a:defRPr/>
            </a:pPr>
            <a:r>
              <a:rPr lang="en-US" altLang="ko-KR" sz="800"/>
              <a:t>YES</a:t>
            </a:r>
          </a:p>
        </p:txBody>
      </p:sp>
      <p:sp>
        <p:nvSpPr>
          <p:cNvPr id="150" name="직사각형 82"/>
          <p:cNvSpPr/>
          <p:nvPr/>
        </p:nvSpPr>
        <p:spPr>
          <a:xfrm>
            <a:off x="3147560" y="5399676"/>
            <a:ext cx="338447" cy="208644"/>
          </a:xfrm>
          <a:prstGeom prst="rect">
            <a:avLst/>
          </a:prstGeom>
        </p:spPr>
        <p:txBody>
          <a:bodyPr wrap="square">
            <a:spAutoFit/>
          </a:bodyPr>
          <a:lstStyle/>
          <a:p>
            <a:pPr lvl="0">
              <a:defRPr/>
            </a:pPr>
            <a:r>
              <a:rPr lang="en-US" altLang="ko-KR" sz="800"/>
              <a:t>NO</a:t>
            </a:r>
          </a:p>
        </p:txBody>
      </p:sp>
      <p:cxnSp>
        <p:nvCxnSpPr>
          <p:cNvPr id="152" name="직선 화살표 연결선 151"/>
          <p:cNvCxnSpPr/>
          <p:nvPr/>
        </p:nvCxnSpPr>
        <p:spPr>
          <a:xfrm rot="5400000">
            <a:off x="3777214" y="5226244"/>
            <a:ext cx="1044586" cy="212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0" name="직선 화살표 연결선 179"/>
          <p:cNvCxnSpPr>
            <a:stCxn id="142" idx="1"/>
          </p:cNvCxnSpPr>
          <p:nvPr/>
        </p:nvCxnSpPr>
        <p:spPr>
          <a:xfrm rot="16200000" flipH="1">
            <a:off x="2764570" y="3982771"/>
            <a:ext cx="1104428"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1" name="순서도: 판단 180"/>
          <p:cNvSpPr/>
          <p:nvPr/>
        </p:nvSpPr>
        <p:spPr>
          <a:xfrm>
            <a:off x="3100757" y="4372964"/>
            <a:ext cx="1188148" cy="66608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TrainerTpayMentViewAction.java</a:t>
            </a:r>
          </a:p>
        </p:txBody>
      </p:sp>
      <p:cxnSp>
        <p:nvCxnSpPr>
          <p:cNvPr id="183" name="직선 화살표 연결선 182"/>
          <p:cNvCxnSpPr>
            <a:stCxn id="181" idx="1"/>
          </p:cNvCxnSpPr>
          <p:nvPr/>
        </p:nvCxnSpPr>
        <p:spPr>
          <a:xfrm rot="16200000" flipH="1">
            <a:off x="2574191" y="5232572"/>
            <a:ext cx="105313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4" name="직사각형 183"/>
          <p:cNvSpPr/>
          <p:nvPr/>
        </p:nvSpPr>
        <p:spPr>
          <a:xfrm>
            <a:off x="6037729" y="3140481"/>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돌아가기</a:t>
            </a:r>
            <a:r>
              <a:rPr lang="en-US" altLang="ko-KR" sz="1000">
                <a:solidFill>
                  <a:schemeClr val="dk1"/>
                </a:solidFill>
              </a:rPr>
              <a:t>(button)</a:t>
            </a:r>
          </a:p>
        </p:txBody>
      </p:sp>
      <p:sp>
        <p:nvSpPr>
          <p:cNvPr id="185" name="순서도: 판단 184"/>
          <p:cNvSpPr/>
          <p:nvPr/>
        </p:nvSpPr>
        <p:spPr>
          <a:xfrm>
            <a:off x="5605675" y="4095958"/>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TrainerMypageViewOkAction.java</a:t>
            </a:r>
          </a:p>
        </p:txBody>
      </p:sp>
      <p:pic>
        <p:nvPicPr>
          <p:cNvPr id="186" name="그림 78" descr="모니터, 컴퓨터이(가) 표시된 사진  자동 생성된 설명"/>
          <p:cNvPicPr>
            <a:picLocks noChangeAspect="1"/>
          </p:cNvPicPr>
          <p:nvPr/>
        </p:nvPicPr>
        <p:blipFill rotWithShape="1">
          <a:blip r:embed="rId2"/>
          <a:stretch>
            <a:fillRect/>
          </a:stretch>
        </p:blipFill>
        <p:spPr>
          <a:xfrm>
            <a:off x="7271349" y="4192351"/>
            <a:ext cx="439025" cy="544395"/>
          </a:xfrm>
          <a:prstGeom prst="rect">
            <a:avLst/>
          </a:prstGeom>
        </p:spPr>
      </p:pic>
      <p:cxnSp>
        <p:nvCxnSpPr>
          <p:cNvPr id="188" name="직선 화살표 연결선 187"/>
          <p:cNvCxnSpPr/>
          <p:nvPr/>
        </p:nvCxnSpPr>
        <p:spPr>
          <a:xfrm rot="16200000" flipH="1">
            <a:off x="5549318" y="3751565"/>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9" name="직사각형 82"/>
          <p:cNvSpPr/>
          <p:nvPr/>
        </p:nvSpPr>
        <p:spPr>
          <a:xfrm>
            <a:off x="6096000" y="3597458"/>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90" name="순서도: 문서 189"/>
          <p:cNvSpPr/>
          <p:nvPr/>
        </p:nvSpPr>
        <p:spPr>
          <a:xfrm>
            <a:off x="6793823" y="573416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191" name="순서도: 문서 190"/>
          <p:cNvSpPr/>
          <p:nvPr/>
        </p:nvSpPr>
        <p:spPr>
          <a:xfrm>
            <a:off x="5699950" y="573416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92" name="직선 화살표 연결선 191"/>
          <p:cNvCxnSpPr/>
          <p:nvPr/>
        </p:nvCxnSpPr>
        <p:spPr>
          <a:xfrm rot="5400000">
            <a:off x="5803699" y="5266104"/>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3" name="직선 화살표 연결선 192"/>
          <p:cNvCxnSpPr/>
          <p:nvPr/>
        </p:nvCxnSpPr>
        <p:spPr>
          <a:xfrm rot="5400000">
            <a:off x="6262757" y="5095083"/>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4" name="직사각형 82"/>
          <p:cNvSpPr/>
          <p:nvPr/>
        </p:nvSpPr>
        <p:spPr>
          <a:xfrm>
            <a:off x="6943925" y="5158382"/>
            <a:ext cx="1093873" cy="215444"/>
          </a:xfrm>
          <a:prstGeom prst="rect">
            <a:avLst/>
          </a:prstGeom>
        </p:spPr>
        <p:txBody>
          <a:bodyPr wrap="square">
            <a:spAutoFit/>
          </a:bodyPr>
          <a:lstStyle/>
          <a:p>
            <a:pPr lvl="0">
              <a:defRPr/>
            </a:pPr>
            <a:r>
              <a:rPr lang="en-US" altLang="ko-KR" sz="800"/>
              <a:t>YES</a:t>
            </a:r>
          </a:p>
        </p:txBody>
      </p:sp>
      <p:sp>
        <p:nvSpPr>
          <p:cNvPr id="195" name="직사각형 82"/>
          <p:cNvSpPr/>
          <p:nvPr/>
        </p:nvSpPr>
        <p:spPr>
          <a:xfrm>
            <a:off x="5699950" y="5158382"/>
            <a:ext cx="1093873" cy="215444"/>
          </a:xfrm>
          <a:prstGeom prst="rect">
            <a:avLst/>
          </a:prstGeom>
        </p:spPr>
        <p:txBody>
          <a:bodyPr wrap="square">
            <a:spAutoFit/>
          </a:bodyPr>
          <a:lstStyle/>
          <a:p>
            <a:pPr lvl="0">
              <a:defRPr/>
            </a:pPr>
            <a:r>
              <a:rPr lang="en-US" altLang="ko-KR" sz="800"/>
              <a:t>NO</a:t>
            </a:r>
          </a:p>
        </p:txBody>
      </p:sp>
      <p:sp>
        <p:nvSpPr>
          <p:cNvPr id="197" name="직사각형 82"/>
          <p:cNvSpPr/>
          <p:nvPr/>
        </p:nvSpPr>
        <p:spPr>
          <a:xfrm>
            <a:off x="7038985" y="4767897"/>
            <a:ext cx="1093873" cy="215444"/>
          </a:xfrm>
          <a:prstGeom prst="rect">
            <a:avLst/>
          </a:prstGeom>
        </p:spPr>
        <p:txBody>
          <a:bodyPr wrap="square">
            <a:spAutoFit/>
          </a:bodyPr>
          <a:lstStyle/>
          <a:p>
            <a:pPr lvl="0">
              <a:defRPr/>
            </a:pPr>
            <a:r>
              <a:rPr lang="en-US" altLang="ko-KR" sz="800"/>
              <a:t>DG_TRAINER</a:t>
            </a:r>
          </a:p>
        </p:txBody>
      </p:sp>
      <p:sp>
        <p:nvSpPr>
          <p:cNvPr id="198" name="직사각형 197"/>
          <p:cNvSpPr/>
          <p:nvPr/>
        </p:nvSpPr>
        <p:spPr>
          <a:xfrm>
            <a:off x="8790254" y="3167483"/>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리뷰보기</a:t>
            </a:r>
            <a:r>
              <a:rPr lang="en-US" altLang="ko-KR" sz="1000">
                <a:solidFill>
                  <a:schemeClr val="dk1"/>
                </a:solidFill>
              </a:rPr>
              <a:t>(button)</a:t>
            </a:r>
          </a:p>
        </p:txBody>
      </p:sp>
      <p:sp>
        <p:nvSpPr>
          <p:cNvPr id="199" name="순서도: 판단 198"/>
          <p:cNvSpPr/>
          <p:nvPr/>
        </p:nvSpPr>
        <p:spPr>
          <a:xfrm>
            <a:off x="8358199" y="4122960"/>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ReviewListOkAction.java</a:t>
            </a:r>
          </a:p>
        </p:txBody>
      </p:sp>
      <p:pic>
        <p:nvPicPr>
          <p:cNvPr id="200" name="그림 78" descr="모니터, 컴퓨터이(가) 표시된 사진  자동 생성된 설명"/>
          <p:cNvPicPr>
            <a:picLocks noChangeAspect="1"/>
          </p:cNvPicPr>
          <p:nvPr/>
        </p:nvPicPr>
        <p:blipFill rotWithShape="1">
          <a:blip r:embed="rId2"/>
          <a:stretch>
            <a:fillRect/>
          </a:stretch>
        </p:blipFill>
        <p:spPr>
          <a:xfrm>
            <a:off x="10023874" y="4219353"/>
            <a:ext cx="439025" cy="544395"/>
          </a:xfrm>
          <a:prstGeom prst="rect">
            <a:avLst/>
          </a:prstGeom>
        </p:spPr>
      </p:pic>
      <p:cxnSp>
        <p:nvCxnSpPr>
          <p:cNvPr id="202" name="직선 화살표 연결선 201"/>
          <p:cNvCxnSpPr/>
          <p:nvPr/>
        </p:nvCxnSpPr>
        <p:spPr>
          <a:xfrm rot="16200000" flipH="1">
            <a:off x="8301843" y="3778567"/>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03" name="직사각형 82"/>
          <p:cNvSpPr/>
          <p:nvPr/>
        </p:nvSpPr>
        <p:spPr>
          <a:xfrm>
            <a:off x="8848524" y="3624460"/>
            <a:ext cx="1093873" cy="222503"/>
          </a:xfrm>
          <a:prstGeom prst="rect">
            <a:avLst/>
          </a:prstGeom>
        </p:spPr>
        <p:txBody>
          <a:bodyPr wrap="square">
            <a:spAutoFit/>
          </a:bodyPr>
          <a:lstStyle/>
          <a:p>
            <a:pPr lvl="0">
              <a:defRPr/>
            </a:pPr>
            <a:r>
              <a:rPr lang="en-US" altLang="ko-KR" sz="900">
                <a:solidFill>
                  <a:srgbClr val="42C7F1"/>
                </a:solidFill>
              </a:rPr>
              <a:t>TrainerId</a:t>
            </a:r>
          </a:p>
        </p:txBody>
      </p:sp>
      <p:sp>
        <p:nvSpPr>
          <p:cNvPr id="204" name="순서도: 문서 203"/>
          <p:cNvSpPr/>
          <p:nvPr/>
        </p:nvSpPr>
        <p:spPr>
          <a:xfrm>
            <a:off x="9546348" y="576116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reviewView.jsp</a:t>
            </a:r>
          </a:p>
        </p:txBody>
      </p:sp>
      <p:sp>
        <p:nvSpPr>
          <p:cNvPr id="205" name="순서도: 문서 204"/>
          <p:cNvSpPr/>
          <p:nvPr/>
        </p:nvSpPr>
        <p:spPr>
          <a:xfrm>
            <a:off x="8452474" y="576116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06" name="직선 화살표 연결선 205"/>
          <p:cNvCxnSpPr/>
          <p:nvPr/>
        </p:nvCxnSpPr>
        <p:spPr>
          <a:xfrm rot="5400000">
            <a:off x="8556224" y="529310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5400000">
            <a:off x="9015282" y="512208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08" name="직사각형 82"/>
          <p:cNvSpPr/>
          <p:nvPr/>
        </p:nvSpPr>
        <p:spPr>
          <a:xfrm>
            <a:off x="9696449" y="5185385"/>
            <a:ext cx="1093874" cy="215444"/>
          </a:xfrm>
          <a:prstGeom prst="rect">
            <a:avLst/>
          </a:prstGeom>
        </p:spPr>
        <p:txBody>
          <a:bodyPr wrap="square">
            <a:spAutoFit/>
          </a:bodyPr>
          <a:lstStyle/>
          <a:p>
            <a:pPr lvl="0">
              <a:defRPr/>
            </a:pPr>
            <a:r>
              <a:rPr lang="en-US" altLang="ko-KR" sz="800"/>
              <a:t>YES</a:t>
            </a:r>
          </a:p>
        </p:txBody>
      </p:sp>
      <p:sp>
        <p:nvSpPr>
          <p:cNvPr id="209" name="직사각형 82"/>
          <p:cNvSpPr/>
          <p:nvPr/>
        </p:nvSpPr>
        <p:spPr>
          <a:xfrm>
            <a:off x="8452474" y="5185385"/>
            <a:ext cx="1093873" cy="215444"/>
          </a:xfrm>
          <a:prstGeom prst="rect">
            <a:avLst/>
          </a:prstGeom>
        </p:spPr>
        <p:txBody>
          <a:bodyPr wrap="square">
            <a:spAutoFit/>
          </a:bodyPr>
          <a:lstStyle/>
          <a:p>
            <a:pPr lvl="0">
              <a:defRPr/>
            </a:pPr>
            <a:r>
              <a:rPr lang="en-US" altLang="ko-KR" sz="800"/>
              <a:t>NO</a:t>
            </a:r>
          </a:p>
        </p:txBody>
      </p:sp>
      <p:sp>
        <p:nvSpPr>
          <p:cNvPr id="210" name="직사각형 82"/>
          <p:cNvSpPr/>
          <p:nvPr/>
        </p:nvSpPr>
        <p:spPr>
          <a:xfrm>
            <a:off x="9696450" y="4707742"/>
            <a:ext cx="1093874" cy="215445"/>
          </a:xfrm>
          <a:prstGeom prst="rect">
            <a:avLst/>
          </a:prstGeom>
        </p:spPr>
        <p:txBody>
          <a:bodyPr wrap="square">
            <a:spAutoFit/>
          </a:bodyPr>
          <a:lstStyle/>
          <a:p>
            <a:pPr lvl="0">
              <a:defRPr/>
            </a:pPr>
            <a:r>
              <a:rPr lang="en-US" altLang="ko-KR" sz="800"/>
              <a:t>DG_REVIEW</a:t>
            </a:r>
          </a:p>
        </p:txBody>
      </p:sp>
      <p:cxnSp>
        <p:nvCxnSpPr>
          <p:cNvPr id="211" name="직선 화살표 연결선 210"/>
          <p:cNvCxnSpPr/>
          <p:nvPr/>
        </p:nvCxnSpPr>
        <p:spPr>
          <a:xfrm rot="5400000">
            <a:off x="6619810" y="2966277"/>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13" name="직선 화살표 연결선 212"/>
          <p:cNvCxnSpPr/>
          <p:nvPr/>
        </p:nvCxnSpPr>
        <p:spPr>
          <a:xfrm rot="5400000">
            <a:off x="9372336" y="2985328"/>
            <a:ext cx="356168" cy="814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15" name="순서도: 수행의 시작/종료 5"/>
          <p:cNvSpPr/>
          <p:nvPr/>
        </p:nvSpPr>
        <p:spPr>
          <a:xfrm>
            <a:off x="3460809" y="2299175"/>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sp>
        <p:nvSpPr>
          <p:cNvPr id="218" name="순서도: 수행의 시작/종료 5"/>
          <p:cNvSpPr/>
          <p:nvPr/>
        </p:nvSpPr>
        <p:spPr>
          <a:xfrm>
            <a:off x="6263237" y="2306940"/>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sp>
        <p:nvSpPr>
          <p:cNvPr id="219" name="순서도: 수행의 시작/종료 5"/>
          <p:cNvSpPr/>
          <p:nvPr/>
        </p:nvSpPr>
        <p:spPr>
          <a:xfrm>
            <a:off x="9050436" y="2325990"/>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TpaymentBoard.jsp</a:t>
            </a:r>
          </a:p>
        </p:txBody>
      </p:sp>
      <p:cxnSp>
        <p:nvCxnSpPr>
          <p:cNvPr id="220" name="직선 화살표 연결선 219"/>
          <p:cNvCxnSpPr/>
          <p:nvPr/>
        </p:nvCxnSpPr>
        <p:spPr>
          <a:xfrm>
            <a:off x="4288905" y="46595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1" name="직선 화살표 연결선 220"/>
          <p:cNvCxnSpPr/>
          <p:nvPr/>
        </p:nvCxnSpPr>
        <p:spPr>
          <a:xfrm rot="10800000">
            <a:off x="4288905" y="487561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2" name="직선 화살표 연결선 221"/>
          <p:cNvCxnSpPr/>
          <p:nvPr/>
        </p:nvCxnSpPr>
        <p:spPr>
          <a:xfrm>
            <a:off x="6943925" y="437296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3" name="직선 화살표 연결선 222"/>
          <p:cNvCxnSpPr/>
          <p:nvPr/>
        </p:nvCxnSpPr>
        <p:spPr>
          <a:xfrm rot="10800000">
            <a:off x="6943925" y="45889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4" name="직선 화살표 연결선 223"/>
          <p:cNvCxnSpPr/>
          <p:nvPr/>
        </p:nvCxnSpPr>
        <p:spPr>
          <a:xfrm>
            <a:off x="9665874" y="437296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5" name="직선 화살표 연결선 224"/>
          <p:cNvCxnSpPr/>
          <p:nvPr/>
        </p:nvCxnSpPr>
        <p:spPr>
          <a:xfrm rot="10800000">
            <a:off x="9665874" y="458899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프로필 변경</a:t>
            </a:r>
          </a:p>
        </p:txBody>
      </p:sp>
      <p:graphicFrame>
        <p:nvGraphicFramePr>
          <p:cNvPr id="3" name="표 2"/>
          <p:cNvGraphicFramePr>
            <a:graphicFrameLocks noGrp="1"/>
          </p:cNvGraphicFramePr>
          <p:nvPr/>
        </p:nvGraphicFramePr>
        <p:xfrm>
          <a:off x="1197870" y="1700808"/>
          <a:ext cx="9650722" cy="4968596"/>
        </p:xfrm>
        <a:graphic>
          <a:graphicData uri="http://schemas.openxmlformats.org/drawingml/2006/table">
            <a:tbl>
              <a:tblPr>
                <a:tableStyleId>{5C22544A-7EE6-4342-B048-85BDC9FD1C3A}</a:tableStyleId>
              </a:tblPr>
              <a:tblGrid>
                <a:gridCol w="1468177">
                  <a:extLst>
                    <a:ext uri="{9D8B030D-6E8A-4147-A177-3AD203B41FA5}">
                      <a16:colId xmlns:a16="http://schemas.microsoft.com/office/drawing/2014/main" val="20000"/>
                    </a:ext>
                  </a:extLst>
                </a:gridCol>
                <a:gridCol w="2649044">
                  <a:extLst>
                    <a:ext uri="{9D8B030D-6E8A-4147-A177-3AD203B41FA5}">
                      <a16:colId xmlns:a16="http://schemas.microsoft.com/office/drawing/2014/main" val="20001"/>
                    </a:ext>
                  </a:extLst>
                </a:gridCol>
                <a:gridCol w="2807415">
                  <a:extLst>
                    <a:ext uri="{9D8B030D-6E8A-4147-A177-3AD203B41FA5}">
                      <a16:colId xmlns:a16="http://schemas.microsoft.com/office/drawing/2014/main" val="20002"/>
                    </a:ext>
                  </a:extLst>
                </a:gridCol>
                <a:gridCol w="2726086">
                  <a:extLst>
                    <a:ext uri="{9D8B030D-6E8A-4147-A177-3AD203B41FA5}">
                      <a16:colId xmlns:a16="http://schemas.microsoft.com/office/drawing/2014/main" val="20003"/>
                    </a:ext>
                  </a:extLst>
                </a:gridCol>
              </a:tblGrid>
              <a:tr h="430015">
                <a:tc rowSpan="2">
                  <a:txBody>
                    <a:bodyPr/>
                    <a:lstStyle/>
                    <a:p>
                      <a:pPr algn="ctr" latinLnBrk="1">
                        <a:defRPr/>
                      </a:pPr>
                      <a:r>
                        <a:rPr lang="en-US" altLang="ko-KR" sz="1000" b="1">
                          <a:solidFill>
                            <a:schemeClr val="tx1"/>
                          </a:solidFill>
                        </a:rPr>
                        <a:t>profile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프로필 변경하기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프로필 변경하기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프로필 변경하기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38581">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55537" cy="230832"/>
          </a:xfrm>
          <a:prstGeom prst="rect">
            <a:avLst/>
          </a:prstGeom>
          <a:noFill/>
        </p:spPr>
        <p:txBody>
          <a:bodyPr wrap="none">
            <a:spAutoFit/>
          </a:bodyPr>
          <a:lstStyle/>
          <a:p>
            <a:pPr lvl="0">
              <a:defRPr/>
            </a:pPr>
            <a:fld id="{944918D1-1C8F-48E6-92D4-4089F97E8793}" type="slidenum">
              <a:rPr lang="en-US" altLang="en-US" sz="900"/>
              <a:pPr lvl="0">
                <a:defRPr/>
              </a:pPr>
              <a:t>39</a:t>
            </a:fld>
            <a:endParaRPr lang="en-US" altLang="en-US" sz="900"/>
          </a:p>
        </p:txBody>
      </p:sp>
      <p:sp>
        <p:nvSpPr>
          <p:cNvPr id="143" name="순서도: 수행의 시작/종료 5"/>
          <p:cNvSpPr/>
          <p:nvPr/>
        </p:nvSpPr>
        <p:spPr>
          <a:xfrm>
            <a:off x="3575685" y="2350851"/>
            <a:ext cx="1008112" cy="48532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44" name="직사각형 143"/>
          <p:cNvSpPr/>
          <p:nvPr/>
        </p:nvSpPr>
        <p:spPr>
          <a:xfrm>
            <a:off x="3575685" y="3196221"/>
            <a:ext cx="1008112" cy="360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프로필변경</a:t>
            </a:r>
            <a:r>
              <a:rPr lang="en-US" altLang="ko-KR" sz="800">
                <a:solidFill>
                  <a:schemeClr val="dk1"/>
                </a:solidFill>
              </a:rPr>
              <a:t>(button)</a:t>
            </a:r>
          </a:p>
        </p:txBody>
      </p:sp>
      <p:sp>
        <p:nvSpPr>
          <p:cNvPr id="147" name="직사각형 146"/>
          <p:cNvSpPr/>
          <p:nvPr/>
        </p:nvSpPr>
        <p:spPr>
          <a:xfrm>
            <a:off x="3575685" y="3952312"/>
            <a:ext cx="1008112" cy="32404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Profile(input,file)</a:t>
            </a:r>
          </a:p>
        </p:txBody>
      </p:sp>
      <p:sp>
        <p:nvSpPr>
          <p:cNvPr id="148" name="직사각형 147"/>
          <p:cNvSpPr/>
          <p:nvPr/>
        </p:nvSpPr>
        <p:spPr>
          <a:xfrm>
            <a:off x="3215640" y="4708410"/>
            <a:ext cx="720090" cy="28803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149" name="직사각형 148"/>
          <p:cNvSpPr/>
          <p:nvPr/>
        </p:nvSpPr>
        <p:spPr>
          <a:xfrm>
            <a:off x="4223752" y="4708410"/>
            <a:ext cx="720090" cy="28803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cxnSp>
        <p:nvCxnSpPr>
          <p:cNvPr id="150" name="직선 화살표 연결선 149"/>
          <p:cNvCxnSpPr>
            <a:stCxn id="143" idx="2"/>
            <a:endCxn id="144" idx="0"/>
          </p:cNvCxnSpPr>
          <p:nvPr/>
        </p:nvCxnSpPr>
        <p:spPr>
          <a:xfrm rot="16200000" flipH="1">
            <a:off x="3899718" y="3016198"/>
            <a:ext cx="36004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1" name="직선 화살표 연결선 150"/>
          <p:cNvCxnSpPr>
            <a:stCxn id="144" idx="2"/>
            <a:endCxn id="147" idx="0"/>
          </p:cNvCxnSpPr>
          <p:nvPr/>
        </p:nvCxnSpPr>
        <p:spPr>
          <a:xfrm rot="16200000" flipH="1">
            <a:off x="3881718" y="3754289"/>
            <a:ext cx="39604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2" name="직선 화살표 연결선 151"/>
          <p:cNvCxnSpPr>
            <a:stCxn id="147" idx="1"/>
            <a:endCxn id="148" idx="0"/>
          </p:cNvCxnSpPr>
          <p:nvPr/>
        </p:nvCxnSpPr>
        <p:spPr>
          <a:xfrm rot="16200000" flipH="1">
            <a:off x="3278647" y="4411372"/>
            <a:ext cx="5940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53" name="직선 화살표 연결선 152"/>
          <p:cNvCxnSpPr>
            <a:stCxn id="147" idx="3"/>
            <a:endCxn id="149" idx="0"/>
          </p:cNvCxnSpPr>
          <p:nvPr/>
        </p:nvCxnSpPr>
        <p:spPr>
          <a:xfrm rot="16200000" flipH="1">
            <a:off x="4286759" y="4411372"/>
            <a:ext cx="5940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54" name="직사각형 153"/>
          <p:cNvSpPr/>
          <p:nvPr/>
        </p:nvSpPr>
        <p:spPr>
          <a:xfrm>
            <a:off x="6096000" y="2355824"/>
            <a:ext cx="1149441" cy="24266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완료</a:t>
            </a:r>
            <a:r>
              <a:rPr lang="en-US" altLang="ko-KR" sz="1000">
                <a:solidFill>
                  <a:schemeClr val="dk1"/>
                </a:solidFill>
              </a:rPr>
              <a:t>(button)</a:t>
            </a:r>
          </a:p>
        </p:txBody>
      </p:sp>
      <p:sp>
        <p:nvSpPr>
          <p:cNvPr id="155" name="순서도: 판단 154"/>
          <p:cNvSpPr/>
          <p:nvPr/>
        </p:nvSpPr>
        <p:spPr>
          <a:xfrm>
            <a:off x="6096000" y="2899840"/>
            <a:ext cx="1152144" cy="54006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dk1"/>
                </a:solidFill>
              </a:rPr>
              <a:t> profileModifyJS()</a:t>
            </a:r>
          </a:p>
        </p:txBody>
      </p:sp>
      <p:sp>
        <p:nvSpPr>
          <p:cNvPr id="156" name="직사각형 82"/>
          <p:cNvSpPr/>
          <p:nvPr/>
        </p:nvSpPr>
        <p:spPr>
          <a:xfrm>
            <a:off x="6973608" y="3439907"/>
            <a:ext cx="1093873" cy="215444"/>
          </a:xfrm>
          <a:prstGeom prst="rect">
            <a:avLst/>
          </a:prstGeom>
        </p:spPr>
        <p:txBody>
          <a:bodyPr wrap="square">
            <a:spAutoFit/>
          </a:bodyPr>
          <a:lstStyle/>
          <a:p>
            <a:pPr lvl="0">
              <a:defRPr/>
            </a:pPr>
            <a:r>
              <a:rPr lang="en-US" altLang="ko-KR" sz="800">
                <a:solidFill>
                  <a:srgbClr val="42C7F1"/>
                </a:solidFill>
              </a:rPr>
              <a:t>ProfileName</a:t>
            </a:r>
          </a:p>
        </p:txBody>
      </p:sp>
      <p:sp>
        <p:nvSpPr>
          <p:cNvPr id="157" name="직사각형 82"/>
          <p:cNvSpPr/>
          <p:nvPr/>
        </p:nvSpPr>
        <p:spPr>
          <a:xfrm>
            <a:off x="7425439" y="5415584"/>
            <a:ext cx="903496" cy="338094"/>
          </a:xfrm>
          <a:prstGeom prst="rect">
            <a:avLst/>
          </a:prstGeom>
        </p:spPr>
        <p:txBody>
          <a:bodyPr wrap="square">
            <a:spAutoFit/>
          </a:bodyPr>
          <a:lstStyle/>
          <a:p>
            <a:pPr lvl="0">
              <a:defRPr/>
            </a:pPr>
            <a:r>
              <a:rPr lang="en-US" altLang="ko-KR" sz="800"/>
              <a:t>PROFILENAME</a:t>
            </a:r>
          </a:p>
        </p:txBody>
      </p:sp>
      <p:pic>
        <p:nvPicPr>
          <p:cNvPr id="158" name="그림 78" descr="모니터, 컴퓨터이(가) 표시된 사진  자동 생성된 설명"/>
          <p:cNvPicPr>
            <a:picLocks noChangeAspect="1"/>
          </p:cNvPicPr>
          <p:nvPr/>
        </p:nvPicPr>
        <p:blipFill rotWithShape="1">
          <a:blip r:embed="rId3"/>
          <a:stretch>
            <a:fillRect/>
          </a:stretch>
        </p:blipFill>
        <p:spPr>
          <a:xfrm>
            <a:off x="7657675" y="4978911"/>
            <a:ext cx="439025" cy="544395"/>
          </a:xfrm>
          <a:prstGeom prst="rect">
            <a:avLst/>
          </a:prstGeom>
        </p:spPr>
      </p:pic>
      <p:sp>
        <p:nvSpPr>
          <p:cNvPr id="161" name="순서도: 판단 160"/>
          <p:cNvSpPr/>
          <p:nvPr/>
        </p:nvSpPr>
        <p:spPr>
          <a:xfrm>
            <a:off x="6008355" y="3641799"/>
            <a:ext cx="1327433" cy="70225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TrainerMypageProfileModifyOkAction</a:t>
            </a:r>
          </a:p>
        </p:txBody>
      </p:sp>
      <p:sp>
        <p:nvSpPr>
          <p:cNvPr id="162" name="순서도: 문서 161"/>
          <p:cNvSpPr/>
          <p:nvPr/>
        </p:nvSpPr>
        <p:spPr>
          <a:xfrm>
            <a:off x="6973608" y="5888214"/>
            <a:ext cx="753367" cy="360045"/>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64" name="직사각형 82"/>
          <p:cNvSpPr/>
          <p:nvPr/>
        </p:nvSpPr>
        <p:spPr>
          <a:xfrm>
            <a:off x="6803355" y="4358981"/>
            <a:ext cx="1093873" cy="215444"/>
          </a:xfrm>
          <a:prstGeom prst="rect">
            <a:avLst/>
          </a:prstGeom>
        </p:spPr>
        <p:txBody>
          <a:bodyPr wrap="square">
            <a:spAutoFit/>
          </a:bodyPr>
          <a:lstStyle/>
          <a:p>
            <a:pPr lvl="0">
              <a:defRPr/>
            </a:pPr>
            <a:r>
              <a:rPr lang="en-US" altLang="ko-KR" sz="800">
                <a:solidFill>
                  <a:srgbClr val="42C7F1"/>
                </a:solidFill>
              </a:rPr>
              <a:t>ProfileName</a:t>
            </a:r>
          </a:p>
        </p:txBody>
      </p:sp>
      <p:sp>
        <p:nvSpPr>
          <p:cNvPr id="165" name="순서도: 문서 164"/>
          <p:cNvSpPr/>
          <p:nvPr/>
        </p:nvSpPr>
        <p:spPr>
          <a:xfrm>
            <a:off x="6008355" y="5888214"/>
            <a:ext cx="753367" cy="360045"/>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sp>
        <p:nvSpPr>
          <p:cNvPr id="166" name="순서도: 판단 165"/>
          <p:cNvSpPr/>
          <p:nvPr/>
        </p:nvSpPr>
        <p:spPr>
          <a:xfrm>
            <a:off x="6008108" y="4880088"/>
            <a:ext cx="1328784" cy="809726"/>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700">
                <a:solidFill>
                  <a:schemeClr val="dk1"/>
                </a:solidFill>
              </a:rPr>
              <a:t>TrainerMypageMypageModifyViewOkAction</a:t>
            </a:r>
            <a:r>
              <a:rPr lang="en-US" altLang="ko-KR" sz="700">
                <a:solidFill>
                  <a:schemeClr val="dk1"/>
                </a:solidFill>
              </a:rPr>
              <a:t>.java</a:t>
            </a:r>
          </a:p>
        </p:txBody>
      </p:sp>
      <p:sp>
        <p:nvSpPr>
          <p:cNvPr id="167" name="직사각형 82"/>
          <p:cNvSpPr/>
          <p:nvPr/>
        </p:nvSpPr>
        <p:spPr>
          <a:xfrm>
            <a:off x="6968313" y="5569151"/>
            <a:ext cx="546937" cy="214884"/>
          </a:xfrm>
          <a:prstGeom prst="rect">
            <a:avLst/>
          </a:prstGeom>
        </p:spPr>
        <p:txBody>
          <a:bodyPr wrap="square">
            <a:spAutoFit/>
          </a:bodyPr>
          <a:lstStyle/>
          <a:p>
            <a:pPr lvl="0">
              <a:defRPr/>
            </a:pPr>
            <a:r>
              <a:rPr lang="en-US" altLang="ko-KR" sz="800"/>
              <a:t>YES</a:t>
            </a:r>
          </a:p>
        </p:txBody>
      </p:sp>
      <p:sp>
        <p:nvSpPr>
          <p:cNvPr id="168" name="직사각형 82"/>
          <p:cNvSpPr/>
          <p:nvPr/>
        </p:nvSpPr>
        <p:spPr>
          <a:xfrm>
            <a:off x="6046592" y="5528169"/>
            <a:ext cx="338447" cy="214884"/>
          </a:xfrm>
          <a:prstGeom prst="rect">
            <a:avLst/>
          </a:prstGeom>
        </p:spPr>
        <p:txBody>
          <a:bodyPr wrap="square">
            <a:spAutoFit/>
          </a:bodyPr>
          <a:lstStyle/>
          <a:p>
            <a:pPr lvl="0">
              <a:defRPr/>
            </a:pPr>
            <a:r>
              <a:rPr lang="en-US" altLang="ko-KR" sz="800"/>
              <a:t>NO</a:t>
            </a:r>
          </a:p>
        </p:txBody>
      </p:sp>
      <p:cxnSp>
        <p:nvCxnSpPr>
          <p:cNvPr id="170" name="직선 화살표 연결선 169"/>
          <p:cNvCxnSpPr>
            <a:stCxn id="166" idx="3"/>
            <a:endCxn id="162" idx="0"/>
          </p:cNvCxnSpPr>
          <p:nvPr/>
        </p:nvCxnSpPr>
        <p:spPr>
          <a:xfrm rot="16200000" flipH="1">
            <a:off x="7041961" y="5579883"/>
            <a:ext cx="603263" cy="1339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1" name="직선 화살표 연결선 170"/>
          <p:cNvCxnSpPr>
            <a:stCxn id="166" idx="1"/>
            <a:endCxn id="165" idx="1"/>
          </p:cNvCxnSpPr>
          <p:nvPr/>
        </p:nvCxnSpPr>
        <p:spPr>
          <a:xfrm rot="16200000" flipH="1">
            <a:off x="5616589" y="5676470"/>
            <a:ext cx="783285" cy="24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2" name="직선 화살표 연결선 171"/>
          <p:cNvCxnSpPr>
            <a:stCxn id="161" idx="2"/>
            <a:endCxn id="166" idx="0"/>
          </p:cNvCxnSpPr>
          <p:nvPr/>
        </p:nvCxnSpPr>
        <p:spPr>
          <a:xfrm rot="16200000" flipH="1">
            <a:off x="6404269" y="4611856"/>
            <a:ext cx="536035" cy="42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3" name="직선 화살표 연결선 172"/>
          <p:cNvCxnSpPr>
            <a:stCxn id="155" idx="2"/>
            <a:endCxn id="161" idx="0"/>
          </p:cNvCxnSpPr>
          <p:nvPr/>
        </p:nvCxnSpPr>
        <p:spPr>
          <a:xfrm rot="5400000">
            <a:off x="6571126" y="3540853"/>
            <a:ext cx="201892"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4" name="직선 화살표 연결선 173"/>
          <p:cNvCxnSpPr>
            <a:stCxn id="154" idx="2"/>
            <a:endCxn id="155" idx="0"/>
          </p:cNvCxnSpPr>
          <p:nvPr/>
        </p:nvCxnSpPr>
        <p:spPr>
          <a:xfrm rot="16200000" flipH="1">
            <a:off x="6520719" y="2748488"/>
            <a:ext cx="301353" cy="135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5" name="직사각형 82"/>
          <p:cNvSpPr/>
          <p:nvPr/>
        </p:nvSpPr>
        <p:spPr>
          <a:xfrm>
            <a:off x="6858725" y="4612070"/>
            <a:ext cx="1093873" cy="215444"/>
          </a:xfrm>
          <a:prstGeom prst="rect">
            <a:avLst/>
          </a:prstGeom>
        </p:spPr>
        <p:txBody>
          <a:bodyPr wrap="square">
            <a:spAutoFit/>
          </a:bodyPr>
          <a:lstStyle/>
          <a:p>
            <a:pPr lvl="0">
              <a:defRPr/>
            </a:pPr>
            <a:r>
              <a:rPr lang="en-US" altLang="ko-KR" sz="800">
                <a:solidFill>
                  <a:srgbClr val="42C7F1"/>
                </a:solidFill>
              </a:rPr>
              <a:t>TrainerId</a:t>
            </a:r>
          </a:p>
        </p:txBody>
      </p:sp>
      <p:sp>
        <p:nvSpPr>
          <p:cNvPr id="176" name="직사각형 175"/>
          <p:cNvSpPr/>
          <p:nvPr/>
        </p:nvSpPr>
        <p:spPr>
          <a:xfrm>
            <a:off x="8753464" y="2393471"/>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77" name="순서도: 판단 176"/>
          <p:cNvSpPr/>
          <p:nvPr/>
        </p:nvSpPr>
        <p:spPr>
          <a:xfrm>
            <a:off x="8363497" y="3334195"/>
            <a:ext cx="1296162" cy="825796"/>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TrainerMypageProfileModifyOkActiona</a:t>
            </a:r>
          </a:p>
        </p:txBody>
      </p:sp>
      <p:pic>
        <p:nvPicPr>
          <p:cNvPr id="178" name="그림 78" descr="모니터, 컴퓨터이(가) 표시된 사진  자동 생성된 설명"/>
          <p:cNvPicPr>
            <a:picLocks noChangeAspect="1"/>
          </p:cNvPicPr>
          <p:nvPr/>
        </p:nvPicPr>
        <p:blipFill rotWithShape="1">
          <a:blip r:embed="rId3"/>
          <a:stretch>
            <a:fillRect/>
          </a:stretch>
        </p:blipFill>
        <p:spPr>
          <a:xfrm>
            <a:off x="9987084" y="3445341"/>
            <a:ext cx="439025" cy="544395"/>
          </a:xfrm>
          <a:prstGeom prst="rect">
            <a:avLst/>
          </a:prstGeom>
        </p:spPr>
      </p:pic>
      <p:cxnSp>
        <p:nvCxnSpPr>
          <p:cNvPr id="180" name="직선 화살표 연결선 179"/>
          <p:cNvCxnSpPr/>
          <p:nvPr/>
        </p:nvCxnSpPr>
        <p:spPr>
          <a:xfrm rot="16200000" flipH="1">
            <a:off x="8265053" y="3004555"/>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1" name="직사각형 82"/>
          <p:cNvSpPr/>
          <p:nvPr/>
        </p:nvSpPr>
        <p:spPr>
          <a:xfrm>
            <a:off x="8811734" y="2850448"/>
            <a:ext cx="1093873" cy="224222"/>
          </a:xfrm>
          <a:prstGeom prst="rect">
            <a:avLst/>
          </a:prstGeom>
        </p:spPr>
        <p:txBody>
          <a:bodyPr wrap="square">
            <a:spAutoFit/>
          </a:bodyPr>
          <a:lstStyle/>
          <a:p>
            <a:pPr lvl="0">
              <a:defRPr/>
            </a:pPr>
            <a:r>
              <a:rPr lang="en-US" altLang="ko-KR" sz="900">
                <a:solidFill>
                  <a:srgbClr val="42C7F1"/>
                </a:solidFill>
              </a:rPr>
              <a:t>TrainerId</a:t>
            </a:r>
          </a:p>
        </p:txBody>
      </p:sp>
      <p:sp>
        <p:nvSpPr>
          <p:cNvPr id="182" name="순서도: 문서 181"/>
          <p:cNvSpPr/>
          <p:nvPr/>
        </p:nvSpPr>
        <p:spPr>
          <a:xfrm>
            <a:off x="9509558" y="498715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3" name="순서도: 문서 182"/>
          <p:cNvSpPr/>
          <p:nvPr/>
        </p:nvSpPr>
        <p:spPr>
          <a:xfrm>
            <a:off x="8415684" y="4987153"/>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4" name="직선 화살표 연결선 183"/>
          <p:cNvCxnSpPr/>
          <p:nvPr/>
        </p:nvCxnSpPr>
        <p:spPr>
          <a:xfrm rot="16200000" flipH="1">
            <a:off x="8572288" y="4571947"/>
            <a:ext cx="79440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5" name="직선 화살표 연결선 184"/>
          <p:cNvCxnSpPr/>
          <p:nvPr/>
        </p:nvCxnSpPr>
        <p:spPr>
          <a:xfrm rot="5400000">
            <a:off x="8978492" y="4348073"/>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6" name="직사각형 82"/>
          <p:cNvSpPr/>
          <p:nvPr/>
        </p:nvSpPr>
        <p:spPr>
          <a:xfrm>
            <a:off x="9659660" y="4411372"/>
            <a:ext cx="1093873" cy="215444"/>
          </a:xfrm>
          <a:prstGeom prst="rect">
            <a:avLst/>
          </a:prstGeom>
        </p:spPr>
        <p:txBody>
          <a:bodyPr wrap="square">
            <a:spAutoFit/>
          </a:bodyPr>
          <a:lstStyle/>
          <a:p>
            <a:pPr lvl="0">
              <a:defRPr/>
            </a:pPr>
            <a:r>
              <a:rPr lang="en-US" altLang="ko-KR" sz="800"/>
              <a:t>YES</a:t>
            </a:r>
          </a:p>
        </p:txBody>
      </p:sp>
      <p:sp>
        <p:nvSpPr>
          <p:cNvPr id="187" name="직사각형 82"/>
          <p:cNvSpPr/>
          <p:nvPr/>
        </p:nvSpPr>
        <p:spPr>
          <a:xfrm>
            <a:off x="8415684" y="4411372"/>
            <a:ext cx="1093873" cy="215444"/>
          </a:xfrm>
          <a:prstGeom prst="rect">
            <a:avLst/>
          </a:prstGeom>
        </p:spPr>
        <p:txBody>
          <a:bodyPr wrap="square">
            <a:spAutoFit/>
          </a:bodyPr>
          <a:lstStyle/>
          <a:p>
            <a:pPr lvl="0">
              <a:defRPr/>
            </a:pPr>
            <a:r>
              <a:rPr lang="en-US" altLang="ko-KR" sz="800"/>
              <a:t>NO</a:t>
            </a:r>
          </a:p>
        </p:txBody>
      </p:sp>
      <p:sp>
        <p:nvSpPr>
          <p:cNvPr id="188" name="직사각형 82"/>
          <p:cNvSpPr/>
          <p:nvPr/>
        </p:nvSpPr>
        <p:spPr>
          <a:xfrm>
            <a:off x="9754720" y="4020886"/>
            <a:ext cx="1093874" cy="215445"/>
          </a:xfrm>
          <a:prstGeom prst="rect">
            <a:avLst/>
          </a:prstGeom>
        </p:spPr>
        <p:txBody>
          <a:bodyPr wrap="square">
            <a:spAutoFit/>
          </a:bodyPr>
          <a:lstStyle/>
          <a:p>
            <a:pPr lvl="0">
              <a:defRPr/>
            </a:pPr>
            <a:r>
              <a:rPr lang="en-US" altLang="ko-KR" sz="800"/>
              <a:t>DG_TRAINER</a:t>
            </a:r>
          </a:p>
        </p:txBody>
      </p:sp>
      <p:pic>
        <p:nvPicPr>
          <p:cNvPr id="191" name="그림 204"/>
          <p:cNvPicPr>
            <a:picLocks noChangeAspect="1"/>
          </p:cNvPicPr>
          <p:nvPr/>
        </p:nvPicPr>
        <p:blipFill rotWithShape="1">
          <a:blip r:embed="rId4"/>
          <a:srcRect l="13420" t="13190" r="9390" b="26140"/>
          <a:stretch>
            <a:fillRect/>
          </a:stretch>
        </p:blipFill>
        <p:spPr>
          <a:xfrm>
            <a:off x="7694712" y="3847745"/>
            <a:ext cx="364950" cy="304384"/>
          </a:xfrm>
          <a:prstGeom prst="rect">
            <a:avLst/>
          </a:prstGeom>
        </p:spPr>
      </p:pic>
      <p:sp>
        <p:nvSpPr>
          <p:cNvPr id="193" name="직사각형 82"/>
          <p:cNvSpPr/>
          <p:nvPr/>
        </p:nvSpPr>
        <p:spPr>
          <a:xfrm>
            <a:off x="7425439" y="4179026"/>
            <a:ext cx="903496" cy="338094"/>
          </a:xfrm>
          <a:prstGeom prst="rect">
            <a:avLst/>
          </a:prstGeom>
        </p:spPr>
        <p:txBody>
          <a:bodyPr wrap="square">
            <a:spAutoFit/>
          </a:bodyPr>
          <a:lstStyle/>
          <a:p>
            <a:pPr lvl="0">
              <a:defRPr/>
            </a:pPr>
            <a:r>
              <a:rPr lang="en-US" altLang="ko-KR" sz="800"/>
              <a:t>PROFILENAME</a:t>
            </a:r>
          </a:p>
        </p:txBody>
      </p:sp>
      <p:cxnSp>
        <p:nvCxnSpPr>
          <p:cNvPr id="195" name="직선 화살표 연결선 194"/>
          <p:cNvCxnSpPr/>
          <p:nvPr/>
        </p:nvCxnSpPr>
        <p:spPr>
          <a:xfrm>
            <a:off x="7335787" y="389830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7" name="직선 화살표 연결선 196"/>
          <p:cNvCxnSpPr/>
          <p:nvPr/>
        </p:nvCxnSpPr>
        <p:spPr>
          <a:xfrm>
            <a:off x="7358812" y="51995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rot="10800000">
            <a:off x="7358812" y="541558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p:nvPr/>
        </p:nvCxnSpPr>
        <p:spPr>
          <a:xfrm>
            <a:off x="9617572" y="363171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0" name="직선 화살표 연결선 199"/>
          <p:cNvCxnSpPr/>
          <p:nvPr/>
        </p:nvCxnSpPr>
        <p:spPr>
          <a:xfrm rot="10800000">
            <a:off x="9617572" y="384774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dirty="0"/>
              <a:t>Logic process</a:t>
            </a:r>
            <a:endParaRPr lang="ko-KR" altLang="en-US" dirty="0"/>
          </a:p>
        </p:txBody>
      </p:sp>
      <p:sp>
        <p:nvSpPr>
          <p:cNvPr id="83" name="순서도: 처리 82">
            <a:extLst>
              <a:ext uri="{FF2B5EF4-FFF2-40B4-BE49-F238E27FC236}">
                <a16:creationId xmlns:a16="http://schemas.microsoft.com/office/drawing/2014/main" id="{86A4A6CD-F8C2-414B-B1BB-BA0546A1C116}"/>
              </a:ext>
            </a:extLst>
          </p:cNvPr>
          <p:cNvSpPr/>
          <p:nvPr/>
        </p:nvSpPr>
        <p:spPr>
          <a:xfrm>
            <a:off x="2345587" y="420830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a:t>
            </a:r>
          </a:p>
        </p:txBody>
      </p:sp>
      <p:sp>
        <p:nvSpPr>
          <p:cNvPr id="84" name="순서도: 처리 83">
            <a:extLst>
              <a:ext uri="{FF2B5EF4-FFF2-40B4-BE49-F238E27FC236}">
                <a16:creationId xmlns:a16="http://schemas.microsoft.com/office/drawing/2014/main" id="{67F580D1-36C9-4229-8B0C-DF276411F0D5}"/>
              </a:ext>
            </a:extLst>
          </p:cNvPr>
          <p:cNvSpPr/>
          <p:nvPr/>
        </p:nvSpPr>
        <p:spPr>
          <a:xfrm>
            <a:off x="7526468" y="320158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 내역</a:t>
            </a:r>
          </a:p>
        </p:txBody>
      </p:sp>
      <p:sp>
        <p:nvSpPr>
          <p:cNvPr id="85" name="순서도: 처리 84">
            <a:extLst>
              <a:ext uri="{FF2B5EF4-FFF2-40B4-BE49-F238E27FC236}">
                <a16:creationId xmlns:a16="http://schemas.microsoft.com/office/drawing/2014/main" id="{03960061-C1A9-451D-8357-4B8D7B795F57}"/>
              </a:ext>
            </a:extLst>
          </p:cNvPr>
          <p:cNvSpPr/>
          <p:nvPr/>
        </p:nvSpPr>
        <p:spPr>
          <a:xfrm>
            <a:off x="3479527" y="423681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회원사진 게시판</a:t>
            </a:r>
          </a:p>
        </p:txBody>
      </p:sp>
      <p:sp>
        <p:nvSpPr>
          <p:cNvPr id="87" name="순서도: 처리 86">
            <a:extLst>
              <a:ext uri="{FF2B5EF4-FFF2-40B4-BE49-F238E27FC236}">
                <a16:creationId xmlns:a16="http://schemas.microsoft.com/office/drawing/2014/main" id="{662E6779-A505-41AB-846C-FD573E1276BC}"/>
              </a:ext>
            </a:extLst>
          </p:cNvPr>
          <p:cNvSpPr/>
          <p:nvPr/>
        </p:nvSpPr>
        <p:spPr>
          <a:xfrm>
            <a:off x="4764352" y="409191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작성</a:t>
            </a:r>
          </a:p>
        </p:txBody>
      </p:sp>
      <p:sp>
        <p:nvSpPr>
          <p:cNvPr id="88" name="순서도: 처리 87">
            <a:extLst>
              <a:ext uri="{FF2B5EF4-FFF2-40B4-BE49-F238E27FC236}">
                <a16:creationId xmlns:a16="http://schemas.microsoft.com/office/drawing/2014/main" id="{21A15D78-0875-47F0-BE1C-E98B801AE1A0}"/>
              </a:ext>
            </a:extLst>
          </p:cNvPr>
          <p:cNvSpPr/>
          <p:nvPr/>
        </p:nvSpPr>
        <p:spPr>
          <a:xfrm>
            <a:off x="8940424" y="332486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개인정보수정</a:t>
            </a:r>
          </a:p>
        </p:txBody>
      </p:sp>
      <p:sp>
        <p:nvSpPr>
          <p:cNvPr id="89" name="순서도: 처리 88">
            <a:extLst>
              <a:ext uri="{FF2B5EF4-FFF2-40B4-BE49-F238E27FC236}">
                <a16:creationId xmlns:a16="http://schemas.microsoft.com/office/drawing/2014/main" id="{769E7297-021F-4007-8ADC-F98B4BDB0E43}"/>
              </a:ext>
            </a:extLst>
          </p:cNvPr>
          <p:cNvSpPr/>
          <p:nvPr/>
        </p:nvSpPr>
        <p:spPr>
          <a:xfrm>
            <a:off x="8940424" y="357064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내 </a:t>
            </a:r>
            <a:r>
              <a:rPr lang="en-US" altLang="ko-KR" sz="700" dirty="0">
                <a:solidFill>
                  <a:schemeClr val="tx1"/>
                </a:solidFill>
                <a:latin typeface="+mn-ea"/>
              </a:rPr>
              <a:t>SNS </a:t>
            </a:r>
            <a:r>
              <a:rPr lang="ko-KR" altLang="en-US" sz="700" dirty="0">
                <a:solidFill>
                  <a:schemeClr val="tx1"/>
                </a:solidFill>
                <a:latin typeface="+mn-ea"/>
              </a:rPr>
              <a:t>이동</a:t>
            </a:r>
          </a:p>
        </p:txBody>
      </p:sp>
      <p:sp>
        <p:nvSpPr>
          <p:cNvPr id="90" name="순서도: 처리 89">
            <a:extLst>
              <a:ext uri="{FF2B5EF4-FFF2-40B4-BE49-F238E27FC236}">
                <a16:creationId xmlns:a16="http://schemas.microsoft.com/office/drawing/2014/main" id="{77BE37D8-D39D-4D70-90CA-EF16D8AC7B97}"/>
              </a:ext>
            </a:extLst>
          </p:cNvPr>
          <p:cNvSpPr/>
          <p:nvPr/>
        </p:nvSpPr>
        <p:spPr>
          <a:xfrm>
            <a:off x="8940424"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결제내역</a:t>
            </a:r>
          </a:p>
        </p:txBody>
      </p:sp>
      <p:sp>
        <p:nvSpPr>
          <p:cNvPr id="91" name="순서도: 처리 90">
            <a:extLst>
              <a:ext uri="{FF2B5EF4-FFF2-40B4-BE49-F238E27FC236}">
                <a16:creationId xmlns:a16="http://schemas.microsoft.com/office/drawing/2014/main" id="{12C82CA3-DB46-425E-B173-7C46D050D3EB}"/>
              </a:ext>
            </a:extLst>
          </p:cNvPr>
          <p:cNvSpPr/>
          <p:nvPr/>
        </p:nvSpPr>
        <p:spPr>
          <a:xfrm>
            <a:off x="8940424" y="406219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포인트 환전</a:t>
            </a:r>
          </a:p>
        </p:txBody>
      </p:sp>
      <p:sp>
        <p:nvSpPr>
          <p:cNvPr id="92" name="순서도: 처리 91">
            <a:extLst>
              <a:ext uri="{FF2B5EF4-FFF2-40B4-BE49-F238E27FC236}">
                <a16:creationId xmlns:a16="http://schemas.microsoft.com/office/drawing/2014/main" id="{744D6ABA-C250-483A-8C91-8065D393DDB5}"/>
              </a:ext>
            </a:extLst>
          </p:cNvPr>
          <p:cNvSpPr/>
          <p:nvPr/>
        </p:nvSpPr>
        <p:spPr>
          <a:xfrm>
            <a:off x="4044128"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ID/PW </a:t>
            </a:r>
            <a:r>
              <a:rPr lang="ko-KR" altLang="en-US" sz="700" dirty="0">
                <a:solidFill>
                  <a:schemeClr val="tx1"/>
                </a:solidFill>
                <a:latin typeface="+mn-ea"/>
              </a:rPr>
              <a:t>입력</a:t>
            </a:r>
          </a:p>
        </p:txBody>
      </p:sp>
      <p:sp>
        <p:nvSpPr>
          <p:cNvPr id="93" name="순서도: 처리 92">
            <a:extLst>
              <a:ext uri="{FF2B5EF4-FFF2-40B4-BE49-F238E27FC236}">
                <a16:creationId xmlns:a16="http://schemas.microsoft.com/office/drawing/2014/main" id="{C6958ABF-23DD-4EB2-A08F-6F279F392EB0}"/>
              </a:ext>
            </a:extLst>
          </p:cNvPr>
          <p:cNvSpPr/>
          <p:nvPr/>
        </p:nvSpPr>
        <p:spPr>
          <a:xfrm>
            <a:off x="4044128" y="17583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아이디 찾기</a:t>
            </a:r>
          </a:p>
        </p:txBody>
      </p:sp>
      <p:sp>
        <p:nvSpPr>
          <p:cNvPr id="94" name="순서도: 처리 93">
            <a:extLst>
              <a:ext uri="{FF2B5EF4-FFF2-40B4-BE49-F238E27FC236}">
                <a16:creationId xmlns:a16="http://schemas.microsoft.com/office/drawing/2014/main" id="{6B8FBA97-072F-4CEC-95B0-7BB06E427528}"/>
              </a:ext>
            </a:extLst>
          </p:cNvPr>
          <p:cNvSpPr/>
          <p:nvPr/>
        </p:nvSpPr>
        <p:spPr>
          <a:xfrm>
            <a:off x="4044128" y="19987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비밀번호 찾기</a:t>
            </a:r>
          </a:p>
        </p:txBody>
      </p:sp>
      <p:sp>
        <p:nvSpPr>
          <p:cNvPr id="95" name="순서도: 처리 94">
            <a:extLst>
              <a:ext uri="{FF2B5EF4-FFF2-40B4-BE49-F238E27FC236}">
                <a16:creationId xmlns:a16="http://schemas.microsoft.com/office/drawing/2014/main" id="{6E6BF491-741A-43FB-8483-40F52571C75B}"/>
              </a:ext>
            </a:extLst>
          </p:cNvPr>
          <p:cNvSpPr/>
          <p:nvPr/>
        </p:nvSpPr>
        <p:spPr>
          <a:xfrm>
            <a:off x="5008108" y="249373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입력</a:t>
            </a:r>
          </a:p>
        </p:txBody>
      </p:sp>
      <p:sp>
        <p:nvSpPr>
          <p:cNvPr id="96" name="순서도: 처리 95">
            <a:extLst>
              <a:ext uri="{FF2B5EF4-FFF2-40B4-BE49-F238E27FC236}">
                <a16:creationId xmlns:a16="http://schemas.microsoft.com/office/drawing/2014/main" id="{9131CB17-8EF3-41D7-A1E8-CE0EA46CA666}"/>
              </a:ext>
            </a:extLst>
          </p:cNvPr>
          <p:cNvSpPr/>
          <p:nvPr/>
        </p:nvSpPr>
        <p:spPr>
          <a:xfrm>
            <a:off x="2309877" y="548131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a:t>
            </a:r>
          </a:p>
        </p:txBody>
      </p:sp>
      <p:sp>
        <p:nvSpPr>
          <p:cNvPr id="97" name="순서도: 처리 96">
            <a:extLst>
              <a:ext uri="{FF2B5EF4-FFF2-40B4-BE49-F238E27FC236}">
                <a16:creationId xmlns:a16="http://schemas.microsoft.com/office/drawing/2014/main" id="{372B2531-57F8-4886-8A00-D130B6035075}"/>
              </a:ext>
            </a:extLst>
          </p:cNvPr>
          <p:cNvSpPr/>
          <p:nvPr/>
        </p:nvSpPr>
        <p:spPr>
          <a:xfrm>
            <a:off x="5412280" y="151259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8" name="순서도: 처리 97">
            <a:extLst>
              <a:ext uri="{FF2B5EF4-FFF2-40B4-BE49-F238E27FC236}">
                <a16:creationId xmlns:a16="http://schemas.microsoft.com/office/drawing/2014/main" id="{8FA2A585-8A7B-4DBD-9A25-2D8F5531B1AB}"/>
              </a:ext>
            </a:extLst>
          </p:cNvPr>
          <p:cNvSpPr/>
          <p:nvPr/>
        </p:nvSpPr>
        <p:spPr>
          <a:xfrm>
            <a:off x="6206745" y="248953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유효성 검사</a:t>
            </a:r>
          </a:p>
        </p:txBody>
      </p:sp>
      <p:sp>
        <p:nvSpPr>
          <p:cNvPr id="99" name="순서도: 처리 98">
            <a:extLst>
              <a:ext uri="{FF2B5EF4-FFF2-40B4-BE49-F238E27FC236}">
                <a16:creationId xmlns:a16="http://schemas.microsoft.com/office/drawing/2014/main" id="{2C685345-DD9D-43B7-B498-EC49EA7C0991}"/>
              </a:ext>
            </a:extLst>
          </p:cNvPr>
          <p:cNvSpPr/>
          <p:nvPr/>
        </p:nvSpPr>
        <p:spPr>
          <a:xfrm>
            <a:off x="2343085" y="59669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문의 게시판</a:t>
            </a:r>
          </a:p>
        </p:txBody>
      </p:sp>
      <p:sp>
        <p:nvSpPr>
          <p:cNvPr id="101" name="순서도: 처리 100">
            <a:extLst>
              <a:ext uri="{FF2B5EF4-FFF2-40B4-BE49-F238E27FC236}">
                <a16:creationId xmlns:a16="http://schemas.microsoft.com/office/drawing/2014/main" id="{AD848C56-DB70-4772-A2ED-F4808D74387E}"/>
              </a:ext>
            </a:extLst>
          </p:cNvPr>
          <p:cNvSpPr/>
          <p:nvPr/>
        </p:nvSpPr>
        <p:spPr>
          <a:xfrm>
            <a:off x="5214204" y="582385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sp>
        <p:nvSpPr>
          <p:cNvPr id="102" name="순서도: 처리 101">
            <a:extLst>
              <a:ext uri="{FF2B5EF4-FFF2-40B4-BE49-F238E27FC236}">
                <a16:creationId xmlns:a16="http://schemas.microsoft.com/office/drawing/2014/main" id="{8570B983-00B2-4694-9C3D-D2DD65AAFF11}"/>
              </a:ext>
            </a:extLst>
          </p:cNvPr>
          <p:cNvSpPr/>
          <p:nvPr/>
        </p:nvSpPr>
        <p:spPr>
          <a:xfrm>
            <a:off x="5206984" y="617210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107" name="타원 106">
            <a:extLst>
              <a:ext uri="{FF2B5EF4-FFF2-40B4-BE49-F238E27FC236}">
                <a16:creationId xmlns:a16="http://schemas.microsoft.com/office/drawing/2014/main" id="{22CFDE30-48BC-4064-B581-2529CFB3F127}"/>
              </a:ext>
            </a:extLst>
          </p:cNvPr>
          <p:cNvSpPr/>
          <p:nvPr/>
        </p:nvSpPr>
        <p:spPr>
          <a:xfrm>
            <a:off x="1091552" y="4348474"/>
            <a:ext cx="972000"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메인 페이지</a:t>
            </a:r>
          </a:p>
        </p:txBody>
      </p:sp>
      <p:cxnSp>
        <p:nvCxnSpPr>
          <p:cNvPr id="108" name="연결선: 꺾임 306">
            <a:extLst>
              <a:ext uri="{FF2B5EF4-FFF2-40B4-BE49-F238E27FC236}">
                <a16:creationId xmlns:a16="http://schemas.microsoft.com/office/drawing/2014/main" id="{489B9DF7-A8C6-4574-9C84-A431908BAAD0}"/>
              </a:ext>
            </a:extLst>
          </p:cNvPr>
          <p:cNvCxnSpPr>
            <a:cxnSpLocks/>
            <a:stCxn id="83" idx="1"/>
            <a:endCxn id="96" idx="1"/>
          </p:cNvCxnSpPr>
          <p:nvPr/>
        </p:nvCxnSpPr>
        <p:spPr>
          <a:xfrm rot="10800000" flipV="1">
            <a:off x="2309877" y="4298308"/>
            <a:ext cx="35710" cy="1273005"/>
          </a:xfrm>
          <a:prstGeom prst="bentConnector3">
            <a:avLst>
              <a:gd name="adj1" fmla="val 74015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0" name="연결선: 꺾임 309">
            <a:extLst>
              <a:ext uri="{FF2B5EF4-FFF2-40B4-BE49-F238E27FC236}">
                <a16:creationId xmlns:a16="http://schemas.microsoft.com/office/drawing/2014/main" id="{10A9B43B-FAC9-4606-BA80-9C7063714F77}"/>
              </a:ext>
            </a:extLst>
          </p:cNvPr>
          <p:cNvCxnSpPr>
            <a:cxnSpLocks/>
          </p:cNvCxnSpPr>
          <p:nvPr/>
        </p:nvCxnSpPr>
        <p:spPr>
          <a:xfrm rot="10800000" flipH="1" flipV="1">
            <a:off x="2310788" y="5165841"/>
            <a:ext cx="26288" cy="894076"/>
          </a:xfrm>
          <a:prstGeom prst="bentConnector3">
            <a:avLst>
              <a:gd name="adj1" fmla="val -869598"/>
            </a:avLst>
          </a:prstGeom>
          <a:ln>
            <a:tailEnd type="triangle"/>
          </a:ln>
        </p:spPr>
        <p:style>
          <a:lnRef idx="1">
            <a:schemeClr val="dk1"/>
          </a:lnRef>
          <a:fillRef idx="0">
            <a:schemeClr val="dk1"/>
          </a:fillRef>
          <a:effectRef idx="0">
            <a:schemeClr val="dk1"/>
          </a:effectRef>
          <a:fontRef idx="minor">
            <a:schemeClr val="tx1"/>
          </a:fontRef>
        </p:style>
      </p:cxnSp>
      <p:cxnSp>
        <p:nvCxnSpPr>
          <p:cNvPr id="111" name="연결선: 꺾임 312">
            <a:extLst>
              <a:ext uri="{FF2B5EF4-FFF2-40B4-BE49-F238E27FC236}">
                <a16:creationId xmlns:a16="http://schemas.microsoft.com/office/drawing/2014/main" id="{C7975307-D650-478D-B38A-F4D2934193AB}"/>
              </a:ext>
            </a:extLst>
          </p:cNvPr>
          <p:cNvCxnSpPr>
            <a:cxnSpLocks/>
            <a:endCxn id="99" idx="1"/>
          </p:cNvCxnSpPr>
          <p:nvPr/>
        </p:nvCxnSpPr>
        <p:spPr>
          <a:xfrm rot="16200000" flipH="1">
            <a:off x="2010442" y="5724305"/>
            <a:ext cx="405474" cy="2598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2" name="연결선: 꺾임 329">
            <a:extLst>
              <a:ext uri="{FF2B5EF4-FFF2-40B4-BE49-F238E27FC236}">
                <a16:creationId xmlns:a16="http://schemas.microsoft.com/office/drawing/2014/main" id="{AA49759F-FDFF-42F1-BBA9-62EC9A5E0471}"/>
              </a:ext>
            </a:extLst>
          </p:cNvPr>
          <p:cNvCxnSpPr>
            <a:cxnSpLocks/>
            <a:stCxn id="146" idx="1"/>
            <a:endCxn id="145" idx="1"/>
          </p:cNvCxnSpPr>
          <p:nvPr/>
        </p:nvCxnSpPr>
        <p:spPr>
          <a:xfrm rot="10800000" flipV="1">
            <a:off x="3794925" y="2465349"/>
            <a:ext cx="12700" cy="286137"/>
          </a:xfrm>
          <a:prstGeom prst="bentConnector3">
            <a:avLst>
              <a:gd name="adj1" fmla="val 267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4" name="직선 화살표 연결선 113">
            <a:extLst>
              <a:ext uri="{FF2B5EF4-FFF2-40B4-BE49-F238E27FC236}">
                <a16:creationId xmlns:a16="http://schemas.microsoft.com/office/drawing/2014/main" id="{798E8E5D-8B94-4F41-8CEA-8F1AFE6182E4}"/>
              </a:ext>
            </a:extLst>
          </p:cNvPr>
          <p:cNvCxnSpPr>
            <a:cxnSpLocks/>
          </p:cNvCxnSpPr>
          <p:nvPr/>
        </p:nvCxnSpPr>
        <p:spPr>
          <a:xfrm>
            <a:off x="5726227" y="4468224"/>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직선 연결선 397">
            <a:extLst>
              <a:ext uri="{FF2B5EF4-FFF2-40B4-BE49-F238E27FC236}">
                <a16:creationId xmlns:a16="http://schemas.microsoft.com/office/drawing/2014/main" id="{A366C3A9-0CDE-4DBC-BA3F-90EB85CF7267}"/>
              </a:ext>
            </a:extLst>
          </p:cNvPr>
          <p:cNvCxnSpPr>
            <a:cxnSpLocks/>
          </p:cNvCxnSpPr>
          <p:nvPr/>
        </p:nvCxnSpPr>
        <p:spPr>
          <a:xfrm rot="5400000" flipH="1" flipV="1">
            <a:off x="4734552" y="2631338"/>
            <a:ext cx="140127" cy="74849"/>
          </a:xfrm>
          <a:prstGeom prst="bentConnector3">
            <a:avLst>
              <a:gd name="adj1" fmla="val -7098"/>
            </a:avLst>
          </a:prstGeom>
        </p:spPr>
        <p:style>
          <a:lnRef idx="1">
            <a:schemeClr val="dk1"/>
          </a:lnRef>
          <a:fillRef idx="0">
            <a:schemeClr val="dk1"/>
          </a:fillRef>
          <a:effectRef idx="0">
            <a:schemeClr val="dk1"/>
          </a:effectRef>
          <a:fontRef idx="minor">
            <a:schemeClr val="tx1"/>
          </a:fontRef>
        </p:style>
      </p:cxnSp>
      <p:cxnSp>
        <p:nvCxnSpPr>
          <p:cNvPr id="116" name="연결선: 꺾임 523">
            <a:extLst>
              <a:ext uri="{FF2B5EF4-FFF2-40B4-BE49-F238E27FC236}">
                <a16:creationId xmlns:a16="http://schemas.microsoft.com/office/drawing/2014/main" id="{782F20EE-EE68-4F00-9AFA-344FD3BBE229}"/>
              </a:ext>
            </a:extLst>
          </p:cNvPr>
          <p:cNvCxnSpPr>
            <a:cxnSpLocks/>
          </p:cNvCxnSpPr>
          <p:nvPr/>
        </p:nvCxnSpPr>
        <p:spPr>
          <a:xfrm rot="10800000" flipV="1">
            <a:off x="5212064" y="5915436"/>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7" name="직선 연결선 116">
            <a:extLst>
              <a:ext uri="{FF2B5EF4-FFF2-40B4-BE49-F238E27FC236}">
                <a16:creationId xmlns:a16="http://schemas.microsoft.com/office/drawing/2014/main" id="{78BE1193-81DC-418A-9CDA-AEAB789ACB5E}"/>
              </a:ext>
            </a:extLst>
          </p:cNvPr>
          <p:cNvCxnSpPr>
            <a:cxnSpLocks/>
            <a:stCxn id="99" idx="3"/>
          </p:cNvCxnSpPr>
          <p:nvPr/>
        </p:nvCxnSpPr>
        <p:spPr>
          <a:xfrm>
            <a:off x="3315085" y="6056948"/>
            <a:ext cx="180128" cy="0"/>
          </a:xfrm>
          <a:prstGeom prst="line">
            <a:avLst/>
          </a:prstGeom>
        </p:spPr>
        <p:style>
          <a:lnRef idx="1">
            <a:schemeClr val="dk1"/>
          </a:lnRef>
          <a:fillRef idx="0">
            <a:schemeClr val="dk1"/>
          </a:fillRef>
          <a:effectRef idx="0">
            <a:schemeClr val="dk1"/>
          </a:effectRef>
          <a:fontRef idx="minor">
            <a:schemeClr val="tx1"/>
          </a:fontRef>
        </p:style>
      </p:cxnSp>
      <p:cxnSp>
        <p:nvCxnSpPr>
          <p:cNvPr id="118" name="연결선: 꺾임 532">
            <a:extLst>
              <a:ext uri="{FF2B5EF4-FFF2-40B4-BE49-F238E27FC236}">
                <a16:creationId xmlns:a16="http://schemas.microsoft.com/office/drawing/2014/main" id="{CBD1ECB7-E725-4784-A3E0-4C9E0F422326}"/>
              </a:ext>
            </a:extLst>
          </p:cNvPr>
          <p:cNvCxnSpPr>
            <a:cxnSpLocks/>
            <a:stCxn id="88" idx="1"/>
            <a:endCxn id="89" idx="1"/>
          </p:cNvCxnSpPr>
          <p:nvPr/>
        </p:nvCxnSpPr>
        <p:spPr>
          <a:xfrm rot="10800000" flipV="1">
            <a:off x="8940424" y="3414869"/>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9" name="연결선: 꺾임 534">
            <a:extLst>
              <a:ext uri="{FF2B5EF4-FFF2-40B4-BE49-F238E27FC236}">
                <a16:creationId xmlns:a16="http://schemas.microsoft.com/office/drawing/2014/main" id="{3BF4A5C6-628C-44B6-9D55-7B8B723AD0B3}"/>
              </a:ext>
            </a:extLst>
          </p:cNvPr>
          <p:cNvCxnSpPr>
            <a:cxnSpLocks/>
            <a:stCxn id="89" idx="1"/>
            <a:endCxn id="90" idx="1"/>
          </p:cNvCxnSpPr>
          <p:nvPr/>
        </p:nvCxnSpPr>
        <p:spPr>
          <a:xfrm rot="10800000" flipV="1">
            <a:off x="8940424" y="3660645"/>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0" name="연결선: 꺾임 536">
            <a:extLst>
              <a:ext uri="{FF2B5EF4-FFF2-40B4-BE49-F238E27FC236}">
                <a16:creationId xmlns:a16="http://schemas.microsoft.com/office/drawing/2014/main" id="{517A5D7C-E001-4689-9765-0E4A24457BEA}"/>
              </a:ext>
            </a:extLst>
          </p:cNvPr>
          <p:cNvCxnSpPr>
            <a:cxnSpLocks/>
            <a:stCxn id="90" idx="1"/>
            <a:endCxn id="91" idx="1"/>
          </p:cNvCxnSpPr>
          <p:nvPr/>
        </p:nvCxnSpPr>
        <p:spPr>
          <a:xfrm rot="10800000" flipV="1">
            <a:off x="8940424" y="3906420"/>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1" name="연결선: 꺾임 541">
            <a:extLst>
              <a:ext uri="{FF2B5EF4-FFF2-40B4-BE49-F238E27FC236}">
                <a16:creationId xmlns:a16="http://schemas.microsoft.com/office/drawing/2014/main" id="{1D6CB52F-5393-4156-B8D7-DC7D3AA2841E}"/>
              </a:ext>
            </a:extLst>
          </p:cNvPr>
          <p:cNvCxnSpPr>
            <a:cxnSpLocks/>
            <a:stCxn id="92" idx="1"/>
            <a:endCxn id="93" idx="1"/>
          </p:cNvCxnSpPr>
          <p:nvPr/>
        </p:nvCxnSpPr>
        <p:spPr>
          <a:xfrm rot="10800000" flipV="1">
            <a:off x="4044128" y="1602592"/>
            <a:ext cx="12700" cy="245773"/>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2" name="연결선: 꺾임 543">
            <a:extLst>
              <a:ext uri="{FF2B5EF4-FFF2-40B4-BE49-F238E27FC236}">
                <a16:creationId xmlns:a16="http://schemas.microsoft.com/office/drawing/2014/main" id="{4AF62AFA-4150-4F94-9DC7-37E4FC11C102}"/>
              </a:ext>
            </a:extLst>
          </p:cNvPr>
          <p:cNvCxnSpPr>
            <a:stCxn id="93" idx="1"/>
            <a:endCxn id="94" idx="1"/>
          </p:cNvCxnSpPr>
          <p:nvPr/>
        </p:nvCxnSpPr>
        <p:spPr>
          <a:xfrm rot="10800000" flipV="1">
            <a:off x="4044128" y="1848365"/>
            <a:ext cx="12700" cy="240385"/>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직선 화살표 연결선 122">
            <a:extLst>
              <a:ext uri="{FF2B5EF4-FFF2-40B4-BE49-F238E27FC236}">
                <a16:creationId xmlns:a16="http://schemas.microsoft.com/office/drawing/2014/main" id="{D80585E1-3561-40C7-AB11-24AD192ED7D6}"/>
              </a:ext>
            </a:extLst>
          </p:cNvPr>
          <p:cNvCxnSpPr>
            <a:cxnSpLocks/>
            <a:stCxn id="92" idx="3"/>
            <a:endCxn id="97" idx="1"/>
          </p:cNvCxnSpPr>
          <p:nvPr/>
        </p:nvCxnSpPr>
        <p:spPr>
          <a:xfrm>
            <a:off x="5016128" y="1602593"/>
            <a:ext cx="3961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직선 화살표 연결선 123">
            <a:extLst>
              <a:ext uri="{FF2B5EF4-FFF2-40B4-BE49-F238E27FC236}">
                <a16:creationId xmlns:a16="http://schemas.microsoft.com/office/drawing/2014/main" id="{087D7FFF-CB1A-429F-AE5F-D0595DFAD008}"/>
              </a:ext>
            </a:extLst>
          </p:cNvPr>
          <p:cNvCxnSpPr>
            <a:cxnSpLocks/>
          </p:cNvCxnSpPr>
          <p:nvPr/>
        </p:nvCxnSpPr>
        <p:spPr>
          <a:xfrm>
            <a:off x="5973111" y="2580476"/>
            <a:ext cx="2165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5" name="순서도: 처리 124">
            <a:extLst>
              <a:ext uri="{FF2B5EF4-FFF2-40B4-BE49-F238E27FC236}">
                <a16:creationId xmlns:a16="http://schemas.microsoft.com/office/drawing/2014/main" id="{2D4CAA62-45FD-4854-8155-37D52B5F5929}"/>
              </a:ext>
            </a:extLst>
          </p:cNvPr>
          <p:cNvSpPr/>
          <p:nvPr/>
        </p:nvSpPr>
        <p:spPr>
          <a:xfrm>
            <a:off x="2320865"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a:t>
            </a:r>
          </a:p>
        </p:txBody>
      </p:sp>
      <p:cxnSp>
        <p:nvCxnSpPr>
          <p:cNvPr id="126" name="직선 화살표 연결선 125">
            <a:extLst>
              <a:ext uri="{FF2B5EF4-FFF2-40B4-BE49-F238E27FC236}">
                <a16:creationId xmlns:a16="http://schemas.microsoft.com/office/drawing/2014/main" id="{19E84AE2-BAAB-4C71-A6E6-676F785250C1}"/>
              </a:ext>
            </a:extLst>
          </p:cNvPr>
          <p:cNvCxnSpPr>
            <a:cxnSpLocks/>
          </p:cNvCxnSpPr>
          <p:nvPr/>
        </p:nvCxnSpPr>
        <p:spPr>
          <a:xfrm flipV="1">
            <a:off x="2159052" y="5165836"/>
            <a:ext cx="164882" cy="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순서도: 처리 126">
            <a:extLst>
              <a:ext uri="{FF2B5EF4-FFF2-40B4-BE49-F238E27FC236}">
                <a16:creationId xmlns:a16="http://schemas.microsoft.com/office/drawing/2014/main" id="{45CB6ADE-7EA6-4826-A933-7BDCA0A9D383}"/>
              </a:ext>
            </a:extLst>
          </p:cNvPr>
          <p:cNvSpPr/>
          <p:nvPr/>
        </p:nvSpPr>
        <p:spPr>
          <a:xfrm>
            <a:off x="2320865"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운동성향 알아보기</a:t>
            </a:r>
          </a:p>
        </p:txBody>
      </p:sp>
      <p:cxnSp>
        <p:nvCxnSpPr>
          <p:cNvPr id="128" name="직선 화살표 연결선 127">
            <a:extLst>
              <a:ext uri="{FF2B5EF4-FFF2-40B4-BE49-F238E27FC236}">
                <a16:creationId xmlns:a16="http://schemas.microsoft.com/office/drawing/2014/main" id="{3018B80D-4846-48CB-99AB-580B66EEB269}"/>
              </a:ext>
            </a:extLst>
          </p:cNvPr>
          <p:cNvCxnSpPr>
            <a:cxnSpLocks/>
            <a:endCxn id="127" idx="1"/>
          </p:cNvCxnSpPr>
          <p:nvPr/>
        </p:nvCxnSpPr>
        <p:spPr>
          <a:xfrm>
            <a:off x="2103320" y="4737118"/>
            <a:ext cx="217545" cy="1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9" name="순서도: 처리 128">
            <a:extLst>
              <a:ext uri="{FF2B5EF4-FFF2-40B4-BE49-F238E27FC236}">
                <a16:creationId xmlns:a16="http://schemas.microsoft.com/office/drawing/2014/main" id="{0917DC74-8236-4AD1-A127-8FD53048D301}"/>
              </a:ext>
            </a:extLst>
          </p:cNvPr>
          <p:cNvSpPr/>
          <p:nvPr/>
        </p:nvSpPr>
        <p:spPr>
          <a:xfrm>
            <a:off x="2345587" y="185895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로그인</a:t>
            </a:r>
          </a:p>
        </p:txBody>
      </p:sp>
      <p:sp>
        <p:nvSpPr>
          <p:cNvPr id="131" name="순서도: 처리 130">
            <a:extLst>
              <a:ext uri="{FF2B5EF4-FFF2-40B4-BE49-F238E27FC236}">
                <a16:creationId xmlns:a16="http://schemas.microsoft.com/office/drawing/2014/main" id="{B7AECA76-5B5C-4DE7-B99C-96386FD42012}"/>
              </a:ext>
            </a:extLst>
          </p:cNvPr>
          <p:cNvSpPr/>
          <p:nvPr/>
        </p:nvSpPr>
        <p:spPr>
          <a:xfrm>
            <a:off x="2337907" y="255325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회원가입</a:t>
            </a:r>
          </a:p>
        </p:txBody>
      </p:sp>
      <p:cxnSp>
        <p:nvCxnSpPr>
          <p:cNvPr id="132" name="직선 화살표 연결선 131">
            <a:extLst>
              <a:ext uri="{FF2B5EF4-FFF2-40B4-BE49-F238E27FC236}">
                <a16:creationId xmlns:a16="http://schemas.microsoft.com/office/drawing/2014/main" id="{5B603C5A-8502-40A4-BEB8-5ACB3D9758BC}"/>
              </a:ext>
            </a:extLst>
          </p:cNvPr>
          <p:cNvCxnSpPr>
            <a:cxnSpLocks/>
          </p:cNvCxnSpPr>
          <p:nvPr/>
        </p:nvCxnSpPr>
        <p:spPr>
          <a:xfrm>
            <a:off x="3292865" y="5571314"/>
            <a:ext cx="1514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연결선 132">
            <a:extLst>
              <a:ext uri="{FF2B5EF4-FFF2-40B4-BE49-F238E27FC236}">
                <a16:creationId xmlns:a16="http://schemas.microsoft.com/office/drawing/2014/main" id="{95A40D03-AA19-4AC9-AE64-C7D76B60F07A}"/>
              </a:ext>
            </a:extLst>
          </p:cNvPr>
          <p:cNvCxnSpPr>
            <a:cxnSpLocks/>
          </p:cNvCxnSpPr>
          <p:nvPr/>
        </p:nvCxnSpPr>
        <p:spPr>
          <a:xfrm>
            <a:off x="4932139" y="3487414"/>
            <a:ext cx="3792261" cy="10884"/>
          </a:xfrm>
          <a:prstGeom prst="line">
            <a:avLst/>
          </a:prstGeom>
        </p:spPr>
        <p:style>
          <a:lnRef idx="1">
            <a:schemeClr val="dk1"/>
          </a:lnRef>
          <a:fillRef idx="0">
            <a:schemeClr val="dk1"/>
          </a:fillRef>
          <a:effectRef idx="0">
            <a:schemeClr val="dk1"/>
          </a:effectRef>
          <a:fontRef idx="minor">
            <a:schemeClr val="tx1"/>
          </a:fontRef>
        </p:style>
      </p:cxnSp>
      <p:sp>
        <p:nvSpPr>
          <p:cNvPr id="134" name="순서도: 처리 133">
            <a:extLst>
              <a:ext uri="{FF2B5EF4-FFF2-40B4-BE49-F238E27FC236}">
                <a16:creationId xmlns:a16="http://schemas.microsoft.com/office/drawing/2014/main" id="{C8D24CE2-EBF8-4C54-A5D2-243A131BDCEE}"/>
              </a:ext>
            </a:extLst>
          </p:cNvPr>
          <p:cNvSpPr/>
          <p:nvPr/>
        </p:nvSpPr>
        <p:spPr>
          <a:xfrm>
            <a:off x="3459486" y="509462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검색 트레이너 목록</a:t>
            </a:r>
          </a:p>
        </p:txBody>
      </p:sp>
      <p:sp>
        <p:nvSpPr>
          <p:cNvPr id="135" name="순서도: 처리 134">
            <a:extLst>
              <a:ext uri="{FF2B5EF4-FFF2-40B4-BE49-F238E27FC236}">
                <a16:creationId xmlns:a16="http://schemas.microsoft.com/office/drawing/2014/main" id="{6AC36031-8ACD-4270-A272-154E89C80B4F}"/>
              </a:ext>
            </a:extLst>
          </p:cNvPr>
          <p:cNvSpPr/>
          <p:nvPr/>
        </p:nvSpPr>
        <p:spPr>
          <a:xfrm>
            <a:off x="6044105" y="53562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a:t>
            </a:r>
            <a:r>
              <a:rPr lang="en-US" altLang="ko-KR" sz="700" dirty="0">
                <a:solidFill>
                  <a:schemeClr val="tx1"/>
                </a:solidFill>
                <a:latin typeface="+mn-ea"/>
              </a:rPr>
              <a:t>SNS</a:t>
            </a:r>
            <a:endParaRPr lang="ko-KR" altLang="en-US" sz="700" dirty="0">
              <a:solidFill>
                <a:schemeClr val="tx1"/>
              </a:solidFill>
              <a:latin typeface="+mn-ea"/>
            </a:endParaRPr>
          </a:p>
        </p:txBody>
      </p:sp>
      <p:sp>
        <p:nvSpPr>
          <p:cNvPr id="137" name="순서도: 처리 136">
            <a:extLst>
              <a:ext uri="{FF2B5EF4-FFF2-40B4-BE49-F238E27FC236}">
                <a16:creationId xmlns:a16="http://schemas.microsoft.com/office/drawing/2014/main" id="{454AAE4E-E3B2-4D7F-94F6-D5C19A18F082}"/>
              </a:ext>
            </a:extLst>
          </p:cNvPr>
          <p:cNvSpPr/>
          <p:nvPr/>
        </p:nvSpPr>
        <p:spPr>
          <a:xfrm>
            <a:off x="2345587" y="322773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마이페이지</a:t>
            </a:r>
          </a:p>
        </p:txBody>
      </p:sp>
      <p:cxnSp>
        <p:nvCxnSpPr>
          <p:cNvPr id="138" name="직선 화살표 연결선 137">
            <a:extLst>
              <a:ext uri="{FF2B5EF4-FFF2-40B4-BE49-F238E27FC236}">
                <a16:creationId xmlns:a16="http://schemas.microsoft.com/office/drawing/2014/main" id="{182BCAD7-39B5-4595-B4F1-AB5973EF73B5}"/>
              </a:ext>
            </a:extLst>
          </p:cNvPr>
          <p:cNvCxnSpPr>
            <a:cxnSpLocks/>
          </p:cNvCxnSpPr>
          <p:nvPr/>
        </p:nvCxnSpPr>
        <p:spPr>
          <a:xfrm>
            <a:off x="3326037" y="4301751"/>
            <a:ext cx="161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 name="순서도: 처리 138">
            <a:extLst>
              <a:ext uri="{FF2B5EF4-FFF2-40B4-BE49-F238E27FC236}">
                <a16:creationId xmlns:a16="http://schemas.microsoft.com/office/drawing/2014/main" id="{C996D72A-8F30-426F-8FEB-66BFBCF2ED6E}"/>
              </a:ext>
            </a:extLst>
          </p:cNvPr>
          <p:cNvSpPr/>
          <p:nvPr/>
        </p:nvSpPr>
        <p:spPr>
          <a:xfrm>
            <a:off x="3823134" y="30300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 마이페이지</a:t>
            </a:r>
          </a:p>
        </p:txBody>
      </p:sp>
      <p:sp>
        <p:nvSpPr>
          <p:cNvPr id="140" name="순서도: 처리 139">
            <a:extLst>
              <a:ext uri="{FF2B5EF4-FFF2-40B4-BE49-F238E27FC236}">
                <a16:creationId xmlns:a16="http://schemas.microsoft.com/office/drawing/2014/main" id="{7117EE05-EB78-4683-955E-B837983DC804}"/>
              </a:ext>
            </a:extLst>
          </p:cNvPr>
          <p:cNvSpPr/>
          <p:nvPr/>
        </p:nvSpPr>
        <p:spPr>
          <a:xfrm>
            <a:off x="3822173" y="3408298"/>
            <a:ext cx="109363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트레이너 마이페이지</a:t>
            </a:r>
          </a:p>
        </p:txBody>
      </p:sp>
      <p:sp>
        <p:nvSpPr>
          <p:cNvPr id="141" name="순서도: 처리 140">
            <a:extLst>
              <a:ext uri="{FF2B5EF4-FFF2-40B4-BE49-F238E27FC236}">
                <a16:creationId xmlns:a16="http://schemas.microsoft.com/office/drawing/2014/main" id="{41EAD75B-E282-4A82-B7F7-A60ECF2C3459}"/>
              </a:ext>
            </a:extLst>
          </p:cNvPr>
          <p:cNvSpPr/>
          <p:nvPr/>
        </p:nvSpPr>
        <p:spPr>
          <a:xfrm>
            <a:off x="3455154" y="547482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목록</a:t>
            </a:r>
          </a:p>
        </p:txBody>
      </p:sp>
      <p:sp>
        <p:nvSpPr>
          <p:cNvPr id="142" name="순서도: 처리 141">
            <a:extLst>
              <a:ext uri="{FF2B5EF4-FFF2-40B4-BE49-F238E27FC236}">
                <a16:creationId xmlns:a16="http://schemas.microsoft.com/office/drawing/2014/main" id="{82BE009B-C440-4CA0-916A-B6A49E86C73C}"/>
              </a:ext>
            </a:extLst>
          </p:cNvPr>
          <p:cNvSpPr/>
          <p:nvPr/>
        </p:nvSpPr>
        <p:spPr>
          <a:xfrm>
            <a:off x="4775065" y="437538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게시글 상세보기</a:t>
            </a:r>
          </a:p>
        </p:txBody>
      </p:sp>
      <p:sp>
        <p:nvSpPr>
          <p:cNvPr id="144" name="순서도: 처리 143">
            <a:extLst>
              <a:ext uri="{FF2B5EF4-FFF2-40B4-BE49-F238E27FC236}">
                <a16:creationId xmlns:a16="http://schemas.microsoft.com/office/drawing/2014/main" id="{00773386-AD15-42D2-96A6-27D7ED0CFCEE}"/>
              </a:ext>
            </a:extLst>
          </p:cNvPr>
          <p:cNvSpPr/>
          <p:nvPr/>
        </p:nvSpPr>
        <p:spPr>
          <a:xfrm>
            <a:off x="5903458"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댓글작성</a:t>
            </a:r>
          </a:p>
        </p:txBody>
      </p:sp>
      <p:sp>
        <p:nvSpPr>
          <p:cNvPr id="145" name="순서도: 처리 144">
            <a:extLst>
              <a:ext uri="{FF2B5EF4-FFF2-40B4-BE49-F238E27FC236}">
                <a16:creationId xmlns:a16="http://schemas.microsoft.com/office/drawing/2014/main" id="{7C6199D2-9FFC-4992-9E23-79B340BE8B8F}"/>
              </a:ext>
            </a:extLst>
          </p:cNvPr>
          <p:cNvSpPr/>
          <p:nvPr/>
        </p:nvSpPr>
        <p:spPr>
          <a:xfrm>
            <a:off x="3794925" y="26614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일반 회원가입</a:t>
            </a:r>
          </a:p>
        </p:txBody>
      </p:sp>
      <p:sp>
        <p:nvSpPr>
          <p:cNvPr id="146" name="순서도: 처리 145">
            <a:extLst>
              <a:ext uri="{FF2B5EF4-FFF2-40B4-BE49-F238E27FC236}">
                <a16:creationId xmlns:a16="http://schemas.microsoft.com/office/drawing/2014/main" id="{4F7F400C-DED4-420C-8B84-C4F701F3205F}"/>
              </a:ext>
            </a:extLst>
          </p:cNvPr>
          <p:cNvSpPr/>
          <p:nvPr/>
        </p:nvSpPr>
        <p:spPr>
          <a:xfrm>
            <a:off x="3794925" y="237535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트레이너 회원가입</a:t>
            </a:r>
          </a:p>
        </p:txBody>
      </p:sp>
      <p:cxnSp>
        <p:nvCxnSpPr>
          <p:cNvPr id="148" name="직선 연결선 397">
            <a:extLst>
              <a:ext uri="{FF2B5EF4-FFF2-40B4-BE49-F238E27FC236}">
                <a16:creationId xmlns:a16="http://schemas.microsoft.com/office/drawing/2014/main" id="{945F351D-3096-4E53-899C-3C49150E2989}"/>
              </a:ext>
            </a:extLst>
          </p:cNvPr>
          <p:cNvCxnSpPr>
            <a:cxnSpLocks/>
          </p:cNvCxnSpPr>
          <p:nvPr/>
        </p:nvCxnSpPr>
        <p:spPr>
          <a:xfrm>
            <a:off x="4775677" y="2466391"/>
            <a:ext cx="132722" cy="12546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49" name="직선 화살표 연결선 148">
            <a:extLst>
              <a:ext uri="{FF2B5EF4-FFF2-40B4-BE49-F238E27FC236}">
                <a16:creationId xmlns:a16="http://schemas.microsoft.com/office/drawing/2014/main" id="{FFD0BD17-16BE-4A37-9CAE-80AA4A14D032}"/>
              </a:ext>
            </a:extLst>
          </p:cNvPr>
          <p:cNvCxnSpPr>
            <a:cxnSpLocks/>
          </p:cNvCxnSpPr>
          <p:nvPr/>
        </p:nvCxnSpPr>
        <p:spPr>
          <a:xfrm>
            <a:off x="4842038" y="2591831"/>
            <a:ext cx="1551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직선 연결선 397">
            <a:extLst>
              <a:ext uri="{FF2B5EF4-FFF2-40B4-BE49-F238E27FC236}">
                <a16:creationId xmlns:a16="http://schemas.microsoft.com/office/drawing/2014/main" id="{3D959BE6-692D-4DD7-84C9-2537B0B71032}"/>
              </a:ext>
            </a:extLst>
          </p:cNvPr>
          <p:cNvCxnSpPr>
            <a:cxnSpLocks/>
          </p:cNvCxnSpPr>
          <p:nvPr/>
        </p:nvCxnSpPr>
        <p:spPr>
          <a:xfrm>
            <a:off x="4451527" y="4320903"/>
            <a:ext cx="142419"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2" name="연결선: 꺾임 194">
            <a:extLst>
              <a:ext uri="{FF2B5EF4-FFF2-40B4-BE49-F238E27FC236}">
                <a16:creationId xmlns:a16="http://schemas.microsoft.com/office/drawing/2014/main" id="{D50D2F80-9B25-46A8-81E1-C88D1752A74D}"/>
              </a:ext>
            </a:extLst>
          </p:cNvPr>
          <p:cNvCxnSpPr>
            <a:cxnSpLocks/>
          </p:cNvCxnSpPr>
          <p:nvPr/>
        </p:nvCxnSpPr>
        <p:spPr>
          <a:xfrm rot="10800000" flipV="1">
            <a:off x="4749388" y="4197386"/>
            <a:ext cx="12700" cy="245776"/>
          </a:xfrm>
          <a:prstGeom prst="bentConnector3">
            <a:avLst>
              <a:gd name="adj1" fmla="val 1265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3" name="직선 화살표 연결선 217">
            <a:extLst>
              <a:ext uri="{FF2B5EF4-FFF2-40B4-BE49-F238E27FC236}">
                <a16:creationId xmlns:a16="http://schemas.microsoft.com/office/drawing/2014/main" id="{BED9EDFE-BFDB-4080-BF7E-8C1E85BBC8B9}"/>
              </a:ext>
            </a:extLst>
          </p:cNvPr>
          <p:cNvCxnSpPr>
            <a:cxnSpLocks/>
            <a:endCxn id="207" idx="1"/>
          </p:cNvCxnSpPr>
          <p:nvPr/>
        </p:nvCxnSpPr>
        <p:spPr>
          <a:xfrm rot="5400000" flipH="1" flipV="1">
            <a:off x="4575479" y="5091346"/>
            <a:ext cx="402477" cy="1130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5" name="직선 연결선 397">
            <a:extLst>
              <a:ext uri="{FF2B5EF4-FFF2-40B4-BE49-F238E27FC236}">
                <a16:creationId xmlns:a16="http://schemas.microsoft.com/office/drawing/2014/main" id="{E679F440-79D2-4B21-8682-56B0C3C7B49F}"/>
              </a:ext>
            </a:extLst>
          </p:cNvPr>
          <p:cNvCxnSpPr>
            <a:cxnSpLocks/>
            <a:stCxn id="137" idx="3"/>
          </p:cNvCxnSpPr>
          <p:nvPr/>
        </p:nvCxnSpPr>
        <p:spPr>
          <a:xfrm>
            <a:off x="3317587" y="3317736"/>
            <a:ext cx="279511"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6" name="연결선: 꺾임 232">
            <a:extLst>
              <a:ext uri="{FF2B5EF4-FFF2-40B4-BE49-F238E27FC236}">
                <a16:creationId xmlns:a16="http://schemas.microsoft.com/office/drawing/2014/main" id="{2A1067DE-37C5-4F47-A2AA-2CD67C986B64}"/>
              </a:ext>
            </a:extLst>
          </p:cNvPr>
          <p:cNvCxnSpPr>
            <a:cxnSpLocks/>
            <a:stCxn id="139" idx="1"/>
            <a:endCxn id="140" idx="1"/>
          </p:cNvCxnSpPr>
          <p:nvPr/>
        </p:nvCxnSpPr>
        <p:spPr>
          <a:xfrm rot="10800000" flipV="1">
            <a:off x="3822174" y="3120038"/>
            <a:ext cx="961" cy="378259"/>
          </a:xfrm>
          <a:prstGeom prst="bentConnector3">
            <a:avLst>
              <a:gd name="adj1" fmla="val 2388772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7" name="순서도: 처리 156">
            <a:extLst>
              <a:ext uri="{FF2B5EF4-FFF2-40B4-BE49-F238E27FC236}">
                <a16:creationId xmlns:a16="http://schemas.microsoft.com/office/drawing/2014/main" id="{B2D24F11-1DCA-4644-9A5C-68E36BA7FD44}"/>
              </a:ext>
            </a:extLst>
          </p:cNvPr>
          <p:cNvSpPr/>
          <p:nvPr/>
        </p:nvSpPr>
        <p:spPr>
          <a:xfrm>
            <a:off x="7530292" y="271636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 탈퇴</a:t>
            </a:r>
          </a:p>
        </p:txBody>
      </p:sp>
      <p:sp>
        <p:nvSpPr>
          <p:cNvPr id="158" name="순서도: 처리 157">
            <a:extLst>
              <a:ext uri="{FF2B5EF4-FFF2-40B4-BE49-F238E27FC236}">
                <a16:creationId xmlns:a16="http://schemas.microsoft.com/office/drawing/2014/main" id="{F57F7FB7-B6D4-4F87-8944-9862FC2A764E}"/>
              </a:ext>
            </a:extLst>
          </p:cNvPr>
          <p:cNvSpPr/>
          <p:nvPr/>
        </p:nvSpPr>
        <p:spPr>
          <a:xfrm>
            <a:off x="7530292" y="29621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정보 수정</a:t>
            </a:r>
          </a:p>
        </p:txBody>
      </p:sp>
      <p:cxnSp>
        <p:nvCxnSpPr>
          <p:cNvPr id="159" name="연결선: 꺾임 307">
            <a:extLst>
              <a:ext uri="{FF2B5EF4-FFF2-40B4-BE49-F238E27FC236}">
                <a16:creationId xmlns:a16="http://schemas.microsoft.com/office/drawing/2014/main" id="{22DA5604-1C4B-49F1-AAEE-27CE9103CDB1}"/>
              </a:ext>
            </a:extLst>
          </p:cNvPr>
          <p:cNvCxnSpPr>
            <a:cxnSpLocks/>
            <a:endCxn id="157" idx="1"/>
          </p:cNvCxnSpPr>
          <p:nvPr/>
        </p:nvCxnSpPr>
        <p:spPr>
          <a:xfrm rot="10800000" flipV="1">
            <a:off x="7530292" y="2560591"/>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0" name="연결선: 꺾임 308">
            <a:extLst>
              <a:ext uri="{FF2B5EF4-FFF2-40B4-BE49-F238E27FC236}">
                <a16:creationId xmlns:a16="http://schemas.microsoft.com/office/drawing/2014/main" id="{3DCE6B48-AE6C-49A8-A36F-BACECDD03088}"/>
              </a:ext>
            </a:extLst>
          </p:cNvPr>
          <p:cNvCxnSpPr>
            <a:cxnSpLocks/>
            <a:stCxn id="157" idx="1"/>
            <a:endCxn id="158" idx="1"/>
          </p:cNvCxnSpPr>
          <p:nvPr/>
        </p:nvCxnSpPr>
        <p:spPr>
          <a:xfrm rot="10800000" flipV="1">
            <a:off x="7530292" y="2806367"/>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62" name="연결선: 꺾임 310">
            <a:extLst>
              <a:ext uri="{FF2B5EF4-FFF2-40B4-BE49-F238E27FC236}">
                <a16:creationId xmlns:a16="http://schemas.microsoft.com/office/drawing/2014/main" id="{2BA5D13C-1802-4FCF-B732-1C9A3BE2C614}"/>
              </a:ext>
            </a:extLst>
          </p:cNvPr>
          <p:cNvCxnSpPr>
            <a:cxnSpLocks/>
            <a:stCxn id="158" idx="1"/>
          </p:cNvCxnSpPr>
          <p:nvPr/>
        </p:nvCxnSpPr>
        <p:spPr>
          <a:xfrm rot="10800000" flipV="1">
            <a:off x="7530292" y="3052142"/>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163" name="순서도: 처리 162">
            <a:extLst>
              <a:ext uri="{FF2B5EF4-FFF2-40B4-BE49-F238E27FC236}">
                <a16:creationId xmlns:a16="http://schemas.microsoft.com/office/drawing/2014/main" id="{D7A95242-FBD1-4AB9-A626-B379FD2D0B7C}"/>
              </a:ext>
            </a:extLst>
          </p:cNvPr>
          <p:cNvSpPr/>
          <p:nvPr/>
        </p:nvSpPr>
        <p:spPr>
          <a:xfrm>
            <a:off x="7536642" y="2470591"/>
            <a:ext cx="972000" cy="165324"/>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 쓰기</a:t>
            </a:r>
          </a:p>
        </p:txBody>
      </p:sp>
      <p:cxnSp>
        <p:nvCxnSpPr>
          <p:cNvPr id="165" name="직선 연결선 164">
            <a:extLst>
              <a:ext uri="{FF2B5EF4-FFF2-40B4-BE49-F238E27FC236}">
                <a16:creationId xmlns:a16="http://schemas.microsoft.com/office/drawing/2014/main" id="{3B227C23-BB92-46AD-BB36-0AC2B3B3500E}"/>
              </a:ext>
            </a:extLst>
          </p:cNvPr>
          <p:cNvCxnSpPr>
            <a:cxnSpLocks/>
            <a:stCxn id="139" idx="3"/>
          </p:cNvCxnSpPr>
          <p:nvPr/>
        </p:nvCxnSpPr>
        <p:spPr>
          <a:xfrm flipV="1">
            <a:off x="4795134" y="3117929"/>
            <a:ext cx="2525484" cy="2110"/>
          </a:xfrm>
          <a:prstGeom prst="line">
            <a:avLst/>
          </a:prstGeom>
        </p:spPr>
        <p:style>
          <a:lnRef idx="1">
            <a:schemeClr val="dk1"/>
          </a:lnRef>
          <a:fillRef idx="0">
            <a:schemeClr val="dk1"/>
          </a:fillRef>
          <a:effectRef idx="0">
            <a:schemeClr val="dk1"/>
          </a:effectRef>
          <a:fontRef idx="minor">
            <a:schemeClr val="tx1"/>
          </a:fontRef>
        </p:style>
      </p:cxnSp>
      <p:sp>
        <p:nvSpPr>
          <p:cNvPr id="166" name="순서도: 처리 165">
            <a:extLst>
              <a:ext uri="{FF2B5EF4-FFF2-40B4-BE49-F238E27FC236}">
                <a16:creationId xmlns:a16="http://schemas.microsoft.com/office/drawing/2014/main" id="{B57BF64E-207F-4E94-96CC-346979A3B4D7}"/>
              </a:ext>
            </a:extLst>
          </p:cNvPr>
          <p:cNvSpPr/>
          <p:nvPr/>
        </p:nvSpPr>
        <p:spPr>
          <a:xfrm>
            <a:off x="4833234" y="513604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구경하러 가기</a:t>
            </a:r>
          </a:p>
        </p:txBody>
      </p:sp>
      <p:sp>
        <p:nvSpPr>
          <p:cNvPr id="168" name="순서도: 처리 167">
            <a:extLst>
              <a:ext uri="{FF2B5EF4-FFF2-40B4-BE49-F238E27FC236}">
                <a16:creationId xmlns:a16="http://schemas.microsoft.com/office/drawing/2014/main" id="{42495C83-E61B-4162-914F-BD910154B81E}"/>
              </a:ext>
            </a:extLst>
          </p:cNvPr>
          <p:cNvSpPr/>
          <p:nvPr/>
        </p:nvSpPr>
        <p:spPr>
          <a:xfrm>
            <a:off x="4833234" y="53818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상담하러 가기</a:t>
            </a:r>
          </a:p>
        </p:txBody>
      </p:sp>
      <p:sp>
        <p:nvSpPr>
          <p:cNvPr id="169" name="순서도: 처리 168">
            <a:extLst>
              <a:ext uri="{FF2B5EF4-FFF2-40B4-BE49-F238E27FC236}">
                <a16:creationId xmlns:a16="http://schemas.microsoft.com/office/drawing/2014/main" id="{9C7B484D-34A4-41C1-8B94-7EBD4AE40D17}"/>
              </a:ext>
            </a:extLst>
          </p:cNvPr>
          <p:cNvSpPr/>
          <p:nvPr/>
        </p:nvSpPr>
        <p:spPr>
          <a:xfrm>
            <a:off x="6082164" y="464277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충전하기</a:t>
            </a:r>
          </a:p>
        </p:txBody>
      </p:sp>
      <p:cxnSp>
        <p:nvCxnSpPr>
          <p:cNvPr id="170" name="연결선: 꺾임 319">
            <a:extLst>
              <a:ext uri="{FF2B5EF4-FFF2-40B4-BE49-F238E27FC236}">
                <a16:creationId xmlns:a16="http://schemas.microsoft.com/office/drawing/2014/main" id="{BAAC2863-AB59-4CBF-ACF1-1AFAFF7B48D4}"/>
              </a:ext>
            </a:extLst>
          </p:cNvPr>
          <p:cNvCxnSpPr>
            <a:cxnSpLocks/>
            <a:stCxn id="166" idx="1"/>
            <a:endCxn id="168" idx="1"/>
          </p:cNvCxnSpPr>
          <p:nvPr/>
        </p:nvCxnSpPr>
        <p:spPr>
          <a:xfrm rot="10800000" flipV="1">
            <a:off x="4833234" y="522604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2" name="직선 화살표 연결선 325">
            <a:extLst>
              <a:ext uri="{FF2B5EF4-FFF2-40B4-BE49-F238E27FC236}">
                <a16:creationId xmlns:a16="http://schemas.microsoft.com/office/drawing/2014/main" id="{0240E5CB-384A-48EF-BF60-8250DF5F432F}"/>
              </a:ext>
            </a:extLst>
          </p:cNvPr>
          <p:cNvCxnSpPr>
            <a:cxnSpLocks/>
            <a:stCxn id="166" idx="3"/>
            <a:endCxn id="135" idx="1"/>
          </p:cNvCxnSpPr>
          <p:nvPr/>
        </p:nvCxnSpPr>
        <p:spPr>
          <a:xfrm>
            <a:off x="5805234" y="5226048"/>
            <a:ext cx="238871" cy="2201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3" name="직선 연결선 397">
            <a:extLst>
              <a:ext uri="{FF2B5EF4-FFF2-40B4-BE49-F238E27FC236}">
                <a16:creationId xmlns:a16="http://schemas.microsoft.com/office/drawing/2014/main" id="{5DB35F6D-A509-4021-BEA6-D077DAFF9E86}"/>
              </a:ext>
            </a:extLst>
          </p:cNvPr>
          <p:cNvCxnSpPr>
            <a:cxnSpLocks/>
          </p:cNvCxnSpPr>
          <p:nvPr/>
        </p:nvCxnSpPr>
        <p:spPr>
          <a:xfrm flipV="1">
            <a:off x="4456473" y="5348934"/>
            <a:ext cx="251748" cy="2328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5" name="직선 연결선 397">
            <a:extLst>
              <a:ext uri="{FF2B5EF4-FFF2-40B4-BE49-F238E27FC236}">
                <a16:creationId xmlns:a16="http://schemas.microsoft.com/office/drawing/2014/main" id="{154B2F39-20B3-4F0B-B283-684DFA5BBA95}"/>
              </a:ext>
            </a:extLst>
          </p:cNvPr>
          <p:cNvCxnSpPr>
            <a:cxnSpLocks/>
            <a:stCxn id="134" idx="3"/>
          </p:cNvCxnSpPr>
          <p:nvPr/>
        </p:nvCxnSpPr>
        <p:spPr>
          <a:xfrm>
            <a:off x="4431486" y="5184627"/>
            <a:ext cx="303353" cy="16430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6" name="연결선: 꺾임 328">
            <a:extLst>
              <a:ext uri="{FF2B5EF4-FFF2-40B4-BE49-F238E27FC236}">
                <a16:creationId xmlns:a16="http://schemas.microsoft.com/office/drawing/2014/main" id="{0AA4CE3F-FFC1-406F-8057-BE166647DEEE}"/>
              </a:ext>
            </a:extLst>
          </p:cNvPr>
          <p:cNvCxnSpPr>
            <a:cxnSpLocks/>
          </p:cNvCxnSpPr>
          <p:nvPr/>
        </p:nvCxnSpPr>
        <p:spPr>
          <a:xfrm rot="10800000" flipV="1">
            <a:off x="2355761" y="1948952"/>
            <a:ext cx="12700" cy="1368784"/>
          </a:xfrm>
          <a:prstGeom prst="bentConnector3">
            <a:avLst>
              <a:gd name="adj1" fmla="val 222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8" name="직선 화살표 연결선 177">
            <a:extLst>
              <a:ext uri="{FF2B5EF4-FFF2-40B4-BE49-F238E27FC236}">
                <a16:creationId xmlns:a16="http://schemas.microsoft.com/office/drawing/2014/main" id="{7A0B507A-1B4A-4050-B0DB-EC29B7FEB1FA}"/>
              </a:ext>
            </a:extLst>
          </p:cNvPr>
          <p:cNvCxnSpPr>
            <a:cxnSpLocks/>
          </p:cNvCxnSpPr>
          <p:nvPr/>
        </p:nvCxnSpPr>
        <p:spPr>
          <a:xfrm>
            <a:off x="2098142" y="2643253"/>
            <a:ext cx="2464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직선 연결선 178">
            <a:extLst>
              <a:ext uri="{FF2B5EF4-FFF2-40B4-BE49-F238E27FC236}">
                <a16:creationId xmlns:a16="http://schemas.microsoft.com/office/drawing/2014/main" id="{1F782C0D-9041-416C-B271-157D5B3EAD3F}"/>
              </a:ext>
            </a:extLst>
          </p:cNvPr>
          <p:cNvCxnSpPr>
            <a:cxnSpLocks/>
          </p:cNvCxnSpPr>
          <p:nvPr/>
        </p:nvCxnSpPr>
        <p:spPr>
          <a:xfrm>
            <a:off x="2083987" y="3309168"/>
            <a:ext cx="0" cy="650103"/>
          </a:xfrm>
          <a:prstGeom prst="line">
            <a:avLst/>
          </a:prstGeom>
        </p:spPr>
        <p:style>
          <a:lnRef idx="1">
            <a:schemeClr val="dk1"/>
          </a:lnRef>
          <a:fillRef idx="0">
            <a:schemeClr val="dk1"/>
          </a:fillRef>
          <a:effectRef idx="0">
            <a:schemeClr val="dk1"/>
          </a:effectRef>
          <a:fontRef idx="minor">
            <a:schemeClr val="tx1"/>
          </a:fontRef>
        </p:style>
      </p:cxnSp>
      <p:cxnSp>
        <p:nvCxnSpPr>
          <p:cNvPr id="180" name="직선 연결선 179">
            <a:extLst>
              <a:ext uri="{FF2B5EF4-FFF2-40B4-BE49-F238E27FC236}">
                <a16:creationId xmlns:a16="http://schemas.microsoft.com/office/drawing/2014/main" id="{4C13EFCC-90C8-4CB2-937E-84B3DC6ADE38}"/>
              </a:ext>
            </a:extLst>
          </p:cNvPr>
          <p:cNvCxnSpPr>
            <a:cxnSpLocks/>
            <a:stCxn id="131" idx="3"/>
          </p:cNvCxnSpPr>
          <p:nvPr/>
        </p:nvCxnSpPr>
        <p:spPr>
          <a:xfrm>
            <a:off x="3309907" y="2643253"/>
            <a:ext cx="147435" cy="0"/>
          </a:xfrm>
          <a:prstGeom prst="line">
            <a:avLst/>
          </a:prstGeom>
        </p:spPr>
        <p:style>
          <a:lnRef idx="1">
            <a:schemeClr val="dk1"/>
          </a:lnRef>
          <a:fillRef idx="0">
            <a:schemeClr val="dk1"/>
          </a:fillRef>
          <a:effectRef idx="0">
            <a:schemeClr val="dk1"/>
          </a:effectRef>
          <a:fontRef idx="minor">
            <a:schemeClr val="tx1"/>
          </a:fontRef>
        </p:style>
      </p:cxnSp>
      <p:cxnSp>
        <p:nvCxnSpPr>
          <p:cNvPr id="181" name="직선 연결선 180">
            <a:extLst>
              <a:ext uri="{FF2B5EF4-FFF2-40B4-BE49-F238E27FC236}">
                <a16:creationId xmlns:a16="http://schemas.microsoft.com/office/drawing/2014/main" id="{6285F9CE-77D2-4CA1-9FA4-B4525A5334C5}"/>
              </a:ext>
            </a:extLst>
          </p:cNvPr>
          <p:cNvCxnSpPr>
            <a:cxnSpLocks/>
            <a:stCxn id="129" idx="3"/>
          </p:cNvCxnSpPr>
          <p:nvPr/>
        </p:nvCxnSpPr>
        <p:spPr>
          <a:xfrm flipV="1">
            <a:off x="3317587" y="1943698"/>
            <a:ext cx="504586" cy="5254"/>
          </a:xfrm>
          <a:prstGeom prst="line">
            <a:avLst/>
          </a:prstGeom>
        </p:spPr>
        <p:style>
          <a:lnRef idx="1">
            <a:schemeClr val="dk1"/>
          </a:lnRef>
          <a:fillRef idx="0">
            <a:schemeClr val="dk1"/>
          </a:fillRef>
          <a:effectRef idx="0">
            <a:schemeClr val="dk1"/>
          </a:effectRef>
          <a:fontRef idx="minor">
            <a:schemeClr val="tx1"/>
          </a:fontRef>
        </p:style>
      </p:cxnSp>
      <p:sp>
        <p:nvSpPr>
          <p:cNvPr id="182" name="순서도: 처리 181">
            <a:extLst>
              <a:ext uri="{FF2B5EF4-FFF2-40B4-BE49-F238E27FC236}">
                <a16:creationId xmlns:a16="http://schemas.microsoft.com/office/drawing/2014/main" id="{FD4BDADF-15A2-47D7-A092-90B06B620435}"/>
              </a:ext>
            </a:extLst>
          </p:cNvPr>
          <p:cNvSpPr/>
          <p:nvPr/>
        </p:nvSpPr>
        <p:spPr>
          <a:xfrm>
            <a:off x="2354131" y="15701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로그아웃</a:t>
            </a:r>
          </a:p>
        </p:txBody>
      </p:sp>
      <p:cxnSp>
        <p:nvCxnSpPr>
          <p:cNvPr id="185" name="직선 화살표 연결선 346">
            <a:extLst>
              <a:ext uri="{FF2B5EF4-FFF2-40B4-BE49-F238E27FC236}">
                <a16:creationId xmlns:a16="http://schemas.microsoft.com/office/drawing/2014/main" id="{39170608-101E-479B-81D6-660DF6107E85}"/>
              </a:ext>
            </a:extLst>
          </p:cNvPr>
          <p:cNvCxnSpPr>
            <a:cxnSpLocks/>
          </p:cNvCxnSpPr>
          <p:nvPr/>
        </p:nvCxnSpPr>
        <p:spPr>
          <a:xfrm rot="5400000" flipH="1" flipV="1">
            <a:off x="2075760" y="1665584"/>
            <a:ext cx="296665" cy="2760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6" name="직선 화살표 연결선 185">
            <a:extLst>
              <a:ext uri="{FF2B5EF4-FFF2-40B4-BE49-F238E27FC236}">
                <a16:creationId xmlns:a16="http://schemas.microsoft.com/office/drawing/2014/main" id="{F05BCD44-B2F6-4A36-BA81-4FF18904C997}"/>
              </a:ext>
            </a:extLst>
          </p:cNvPr>
          <p:cNvCxnSpPr>
            <a:cxnSpLocks/>
            <a:stCxn id="125" idx="3"/>
            <a:endCxn id="134" idx="1"/>
          </p:cNvCxnSpPr>
          <p:nvPr/>
        </p:nvCxnSpPr>
        <p:spPr>
          <a:xfrm>
            <a:off x="3292865" y="5184627"/>
            <a:ext cx="1666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직선 화살표 연결선 325">
            <a:extLst>
              <a:ext uri="{FF2B5EF4-FFF2-40B4-BE49-F238E27FC236}">
                <a16:creationId xmlns:a16="http://schemas.microsoft.com/office/drawing/2014/main" id="{7C35FCE7-9EEE-499A-A30A-42D9F2D6106B}"/>
              </a:ext>
            </a:extLst>
          </p:cNvPr>
          <p:cNvCxnSpPr>
            <a:cxnSpLocks/>
            <a:endCxn id="188" idx="1"/>
          </p:cNvCxnSpPr>
          <p:nvPr/>
        </p:nvCxnSpPr>
        <p:spPr>
          <a:xfrm rot="16200000" flipH="1">
            <a:off x="3575850" y="3525917"/>
            <a:ext cx="284688" cy="2421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8" name="순서도: 처리 187">
            <a:extLst>
              <a:ext uri="{FF2B5EF4-FFF2-40B4-BE49-F238E27FC236}">
                <a16:creationId xmlns:a16="http://schemas.microsoft.com/office/drawing/2014/main" id="{68038289-097E-423C-B408-66741578DB6E}"/>
              </a:ext>
            </a:extLst>
          </p:cNvPr>
          <p:cNvSpPr/>
          <p:nvPr/>
        </p:nvSpPr>
        <p:spPr>
          <a:xfrm>
            <a:off x="3839291" y="369935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관리자 페이지</a:t>
            </a:r>
          </a:p>
        </p:txBody>
      </p:sp>
      <p:sp>
        <p:nvSpPr>
          <p:cNvPr id="189" name="순서도: 처리 188">
            <a:extLst>
              <a:ext uri="{FF2B5EF4-FFF2-40B4-BE49-F238E27FC236}">
                <a16:creationId xmlns:a16="http://schemas.microsoft.com/office/drawing/2014/main" id="{77C9D33F-FACF-4D5E-9898-433F6829250F}"/>
              </a:ext>
            </a:extLst>
          </p:cNvPr>
          <p:cNvSpPr/>
          <p:nvPr/>
        </p:nvSpPr>
        <p:spPr>
          <a:xfrm>
            <a:off x="4063952" y="128688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 회원가입</a:t>
            </a:r>
          </a:p>
        </p:txBody>
      </p:sp>
      <p:cxnSp>
        <p:nvCxnSpPr>
          <p:cNvPr id="190" name="연결선: 꺾임 122">
            <a:extLst>
              <a:ext uri="{FF2B5EF4-FFF2-40B4-BE49-F238E27FC236}">
                <a16:creationId xmlns:a16="http://schemas.microsoft.com/office/drawing/2014/main" id="{349557F9-8E96-4D67-BD25-74EF25620996}"/>
              </a:ext>
            </a:extLst>
          </p:cNvPr>
          <p:cNvCxnSpPr>
            <a:cxnSpLocks/>
            <a:endCxn id="189" idx="1"/>
          </p:cNvCxnSpPr>
          <p:nvPr/>
        </p:nvCxnSpPr>
        <p:spPr>
          <a:xfrm rot="5400000" flipH="1" flipV="1">
            <a:off x="3827699" y="1380126"/>
            <a:ext cx="239492" cy="2330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91" name="순서도: 처리 190">
            <a:extLst>
              <a:ext uri="{FF2B5EF4-FFF2-40B4-BE49-F238E27FC236}">
                <a16:creationId xmlns:a16="http://schemas.microsoft.com/office/drawing/2014/main" id="{68894B80-8E2E-45B4-B5B1-5095D169AD02}"/>
              </a:ext>
            </a:extLst>
          </p:cNvPr>
          <p:cNvSpPr/>
          <p:nvPr/>
        </p:nvSpPr>
        <p:spPr>
          <a:xfrm>
            <a:off x="7335939" y="436664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댓글삭제</a:t>
            </a:r>
          </a:p>
        </p:txBody>
      </p:sp>
      <p:sp>
        <p:nvSpPr>
          <p:cNvPr id="194" name="순서도: 처리 193">
            <a:extLst>
              <a:ext uri="{FF2B5EF4-FFF2-40B4-BE49-F238E27FC236}">
                <a16:creationId xmlns:a16="http://schemas.microsoft.com/office/drawing/2014/main" id="{30E4A28B-23E2-4A38-BC41-362D3C904EF4}"/>
              </a:ext>
            </a:extLst>
          </p:cNvPr>
          <p:cNvSpPr/>
          <p:nvPr/>
        </p:nvSpPr>
        <p:spPr>
          <a:xfrm>
            <a:off x="7338514" y="4666324"/>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댓글수정</a:t>
            </a:r>
          </a:p>
        </p:txBody>
      </p:sp>
      <p:cxnSp>
        <p:nvCxnSpPr>
          <p:cNvPr id="195" name="연결선: 꺾임 131">
            <a:extLst>
              <a:ext uri="{FF2B5EF4-FFF2-40B4-BE49-F238E27FC236}">
                <a16:creationId xmlns:a16="http://schemas.microsoft.com/office/drawing/2014/main" id="{21AFB4F0-1AFC-4B52-9F13-5EFCA1F56C5C}"/>
              </a:ext>
            </a:extLst>
          </p:cNvPr>
          <p:cNvCxnSpPr>
            <a:cxnSpLocks/>
          </p:cNvCxnSpPr>
          <p:nvPr/>
        </p:nvCxnSpPr>
        <p:spPr>
          <a:xfrm rot="10800000" flipH="1" flipV="1">
            <a:off x="7356248" y="4456188"/>
            <a:ext cx="2575" cy="299682"/>
          </a:xfrm>
          <a:prstGeom prst="bentConnector3">
            <a:avLst>
              <a:gd name="adj1" fmla="val -887767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6" name="직선 연결선 397">
            <a:extLst>
              <a:ext uri="{FF2B5EF4-FFF2-40B4-BE49-F238E27FC236}">
                <a16:creationId xmlns:a16="http://schemas.microsoft.com/office/drawing/2014/main" id="{DA4D4A6C-D496-4842-8AEF-FEAC4A60883F}"/>
              </a:ext>
            </a:extLst>
          </p:cNvPr>
          <p:cNvCxnSpPr>
            <a:cxnSpLocks/>
            <a:stCxn id="144" idx="3"/>
          </p:cNvCxnSpPr>
          <p:nvPr/>
        </p:nvCxnSpPr>
        <p:spPr>
          <a:xfrm>
            <a:off x="6875458" y="4456642"/>
            <a:ext cx="262064" cy="0"/>
          </a:xfrm>
          <a:prstGeom prst="straightConnector1">
            <a:avLst/>
          </a:prstGeom>
        </p:spPr>
        <p:style>
          <a:lnRef idx="1">
            <a:schemeClr val="dk1"/>
          </a:lnRef>
          <a:fillRef idx="0">
            <a:schemeClr val="dk1"/>
          </a:fillRef>
          <a:effectRef idx="0">
            <a:schemeClr val="dk1"/>
          </a:effectRef>
          <a:fontRef idx="minor">
            <a:schemeClr val="tx1"/>
          </a:fontRef>
        </p:style>
      </p:cxnSp>
      <p:sp>
        <p:nvSpPr>
          <p:cNvPr id="197" name="순서도: 처리 196">
            <a:extLst>
              <a:ext uri="{FF2B5EF4-FFF2-40B4-BE49-F238E27FC236}">
                <a16:creationId xmlns:a16="http://schemas.microsoft.com/office/drawing/2014/main" id="{BDEEFA38-179A-45B1-8F8E-BFF613A40333}"/>
              </a:ext>
            </a:extLst>
          </p:cNvPr>
          <p:cNvSpPr/>
          <p:nvPr/>
        </p:nvSpPr>
        <p:spPr>
          <a:xfrm>
            <a:off x="3507316" y="464834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결과 트레이너 목록</a:t>
            </a:r>
          </a:p>
        </p:txBody>
      </p:sp>
      <p:cxnSp>
        <p:nvCxnSpPr>
          <p:cNvPr id="198" name="직선 화살표 연결선 197">
            <a:extLst>
              <a:ext uri="{FF2B5EF4-FFF2-40B4-BE49-F238E27FC236}">
                <a16:creationId xmlns:a16="http://schemas.microsoft.com/office/drawing/2014/main" id="{98405031-A00B-4F7B-9970-06822C7D999F}"/>
              </a:ext>
            </a:extLst>
          </p:cNvPr>
          <p:cNvCxnSpPr>
            <a:cxnSpLocks/>
            <a:stCxn id="127" idx="3"/>
            <a:endCxn id="197" idx="1"/>
          </p:cNvCxnSpPr>
          <p:nvPr/>
        </p:nvCxnSpPr>
        <p:spPr>
          <a:xfrm>
            <a:off x="3292865" y="4738343"/>
            <a:ext cx="214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9" name="순서도: 처리 198">
            <a:extLst>
              <a:ext uri="{FF2B5EF4-FFF2-40B4-BE49-F238E27FC236}">
                <a16:creationId xmlns:a16="http://schemas.microsoft.com/office/drawing/2014/main" id="{552F6BC9-76C4-433A-9FCA-FADC0F30CE1C}"/>
              </a:ext>
            </a:extLst>
          </p:cNvPr>
          <p:cNvSpPr/>
          <p:nvPr/>
        </p:nvSpPr>
        <p:spPr>
          <a:xfrm>
            <a:off x="3731293" y="58229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자주하는 질문</a:t>
            </a:r>
          </a:p>
        </p:txBody>
      </p:sp>
      <p:cxnSp>
        <p:nvCxnSpPr>
          <p:cNvPr id="200" name="연결선: 꺾임 151">
            <a:extLst>
              <a:ext uri="{FF2B5EF4-FFF2-40B4-BE49-F238E27FC236}">
                <a16:creationId xmlns:a16="http://schemas.microsoft.com/office/drawing/2014/main" id="{67688980-21C3-43FA-A5AA-6921F50CD54A}"/>
              </a:ext>
            </a:extLst>
          </p:cNvPr>
          <p:cNvCxnSpPr>
            <a:cxnSpLocks/>
          </p:cNvCxnSpPr>
          <p:nvPr/>
        </p:nvCxnSpPr>
        <p:spPr>
          <a:xfrm rot="10800000" flipV="1">
            <a:off x="3731294" y="5895989"/>
            <a:ext cx="7220" cy="348253"/>
          </a:xfrm>
          <a:prstGeom prst="bentConnector3">
            <a:avLst>
              <a:gd name="adj1" fmla="val 3266205"/>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1" name="순서도: 처리 200">
            <a:extLst>
              <a:ext uri="{FF2B5EF4-FFF2-40B4-BE49-F238E27FC236}">
                <a16:creationId xmlns:a16="http://schemas.microsoft.com/office/drawing/2014/main" id="{4239A39A-9C8D-4C64-B8B6-E8BCD446FD1C}"/>
              </a:ext>
            </a:extLst>
          </p:cNvPr>
          <p:cNvSpPr/>
          <p:nvPr/>
        </p:nvSpPr>
        <p:spPr>
          <a:xfrm>
            <a:off x="3731293" y="615408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sp>
        <p:nvSpPr>
          <p:cNvPr id="202" name="순서도: 처리 201">
            <a:extLst>
              <a:ext uri="{FF2B5EF4-FFF2-40B4-BE49-F238E27FC236}">
                <a16:creationId xmlns:a16="http://schemas.microsoft.com/office/drawing/2014/main" id="{24F6ACC1-D658-4982-AE9D-D7F57A3D2D75}"/>
              </a:ext>
            </a:extLst>
          </p:cNvPr>
          <p:cNvSpPr/>
          <p:nvPr/>
        </p:nvSpPr>
        <p:spPr>
          <a:xfrm>
            <a:off x="4746137" y="6489360"/>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작성하기</a:t>
            </a:r>
          </a:p>
        </p:txBody>
      </p:sp>
      <p:cxnSp>
        <p:nvCxnSpPr>
          <p:cNvPr id="205" name="직선 연결선 397">
            <a:extLst>
              <a:ext uri="{FF2B5EF4-FFF2-40B4-BE49-F238E27FC236}">
                <a16:creationId xmlns:a16="http://schemas.microsoft.com/office/drawing/2014/main" id="{3E099C88-8179-47F5-8453-656405D4F545}"/>
              </a:ext>
            </a:extLst>
          </p:cNvPr>
          <p:cNvCxnSpPr>
            <a:cxnSpLocks/>
          </p:cNvCxnSpPr>
          <p:nvPr/>
        </p:nvCxnSpPr>
        <p:spPr>
          <a:xfrm>
            <a:off x="4368988" y="6022081"/>
            <a:ext cx="599774" cy="88034"/>
          </a:xfrm>
          <a:prstGeom prst="bentConnector3">
            <a:avLst>
              <a:gd name="adj1" fmla="val 451"/>
            </a:avLst>
          </a:prstGeom>
        </p:spPr>
        <p:style>
          <a:lnRef idx="1">
            <a:schemeClr val="dk1"/>
          </a:lnRef>
          <a:fillRef idx="0">
            <a:schemeClr val="dk1"/>
          </a:fillRef>
          <a:effectRef idx="0">
            <a:schemeClr val="dk1"/>
          </a:effectRef>
          <a:fontRef idx="minor">
            <a:schemeClr val="tx1"/>
          </a:fontRef>
        </p:style>
      </p:cxnSp>
      <p:cxnSp>
        <p:nvCxnSpPr>
          <p:cNvPr id="206" name="직선 연결선 397">
            <a:extLst>
              <a:ext uri="{FF2B5EF4-FFF2-40B4-BE49-F238E27FC236}">
                <a16:creationId xmlns:a16="http://schemas.microsoft.com/office/drawing/2014/main" id="{8716A103-371B-4CEC-82E6-6DE21C3627D2}"/>
              </a:ext>
            </a:extLst>
          </p:cNvPr>
          <p:cNvCxnSpPr>
            <a:cxnSpLocks/>
            <a:stCxn id="201" idx="2"/>
          </p:cNvCxnSpPr>
          <p:nvPr/>
        </p:nvCxnSpPr>
        <p:spPr>
          <a:xfrm rot="16200000" flipH="1">
            <a:off x="4369608" y="6181767"/>
            <a:ext cx="224214" cy="528844"/>
          </a:xfrm>
          <a:prstGeom prst="bentConnector2">
            <a:avLst/>
          </a:prstGeom>
        </p:spPr>
        <p:style>
          <a:lnRef idx="1">
            <a:schemeClr val="dk1"/>
          </a:lnRef>
          <a:fillRef idx="0">
            <a:schemeClr val="dk1"/>
          </a:fillRef>
          <a:effectRef idx="0">
            <a:schemeClr val="dk1"/>
          </a:effectRef>
          <a:fontRef idx="minor">
            <a:schemeClr val="tx1"/>
          </a:fontRef>
        </p:style>
      </p:cxnSp>
      <p:sp>
        <p:nvSpPr>
          <p:cNvPr id="207" name="순서도: 처리 206">
            <a:extLst>
              <a:ext uri="{FF2B5EF4-FFF2-40B4-BE49-F238E27FC236}">
                <a16:creationId xmlns:a16="http://schemas.microsoft.com/office/drawing/2014/main" id="{5A8C7515-C4D8-4466-8C9F-0046138F16CD}"/>
              </a:ext>
            </a:extLst>
          </p:cNvPr>
          <p:cNvSpPr/>
          <p:nvPr/>
        </p:nvSpPr>
        <p:spPr>
          <a:xfrm>
            <a:off x="4833233" y="485662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결제하러 가기</a:t>
            </a:r>
          </a:p>
        </p:txBody>
      </p:sp>
      <p:sp>
        <p:nvSpPr>
          <p:cNvPr id="208" name="순서도: 처리 207">
            <a:extLst>
              <a:ext uri="{FF2B5EF4-FFF2-40B4-BE49-F238E27FC236}">
                <a16:creationId xmlns:a16="http://schemas.microsoft.com/office/drawing/2014/main" id="{77BF2007-DAE7-40CF-8019-9F4367BC77E1}"/>
              </a:ext>
            </a:extLst>
          </p:cNvPr>
          <p:cNvSpPr/>
          <p:nvPr/>
        </p:nvSpPr>
        <p:spPr>
          <a:xfrm>
            <a:off x="6089038" y="497420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결제하기</a:t>
            </a:r>
          </a:p>
        </p:txBody>
      </p:sp>
      <p:cxnSp>
        <p:nvCxnSpPr>
          <p:cNvPr id="209" name="연결선: 꺾임 175">
            <a:extLst>
              <a:ext uri="{FF2B5EF4-FFF2-40B4-BE49-F238E27FC236}">
                <a16:creationId xmlns:a16="http://schemas.microsoft.com/office/drawing/2014/main" id="{B692542A-61B3-4622-988D-2040173AB593}"/>
              </a:ext>
            </a:extLst>
          </p:cNvPr>
          <p:cNvCxnSpPr>
            <a:cxnSpLocks/>
          </p:cNvCxnSpPr>
          <p:nvPr/>
        </p:nvCxnSpPr>
        <p:spPr>
          <a:xfrm rot="10800000" flipV="1">
            <a:off x="6064927" y="4785777"/>
            <a:ext cx="12700" cy="245773"/>
          </a:xfrm>
          <a:prstGeom prst="bentConnector3">
            <a:avLst>
              <a:gd name="adj1" fmla="val 961165"/>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0" name="직선 연결선 176">
            <a:extLst>
              <a:ext uri="{FF2B5EF4-FFF2-40B4-BE49-F238E27FC236}">
                <a16:creationId xmlns:a16="http://schemas.microsoft.com/office/drawing/2014/main" id="{6D5D8D45-2440-4185-BADF-B8A5B0B495A3}"/>
              </a:ext>
            </a:extLst>
          </p:cNvPr>
          <p:cNvCxnSpPr>
            <a:cxnSpLocks/>
            <a:stCxn id="207" idx="3"/>
          </p:cNvCxnSpPr>
          <p:nvPr/>
        </p:nvCxnSpPr>
        <p:spPr>
          <a:xfrm>
            <a:off x="5805233" y="4946623"/>
            <a:ext cx="150522"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1" name="직선 연결선 397">
            <a:extLst>
              <a:ext uri="{FF2B5EF4-FFF2-40B4-BE49-F238E27FC236}">
                <a16:creationId xmlns:a16="http://schemas.microsoft.com/office/drawing/2014/main" id="{5D9FA9C0-6B02-4E4F-A186-6CC490D4F5B9}"/>
              </a:ext>
            </a:extLst>
          </p:cNvPr>
          <p:cNvCxnSpPr>
            <a:cxnSpLocks/>
            <a:stCxn id="197" idx="3"/>
          </p:cNvCxnSpPr>
          <p:nvPr/>
        </p:nvCxnSpPr>
        <p:spPr>
          <a:xfrm>
            <a:off x="4479316" y="4738343"/>
            <a:ext cx="101762" cy="459430"/>
          </a:xfrm>
          <a:prstGeom prst="bentConnector2">
            <a:avLst/>
          </a:prstGeom>
        </p:spPr>
        <p:style>
          <a:lnRef idx="1">
            <a:schemeClr val="dk1"/>
          </a:lnRef>
          <a:fillRef idx="0">
            <a:schemeClr val="dk1"/>
          </a:fillRef>
          <a:effectRef idx="0">
            <a:schemeClr val="dk1"/>
          </a:effectRef>
          <a:fontRef idx="minor">
            <a:schemeClr val="tx1"/>
          </a:fontRef>
        </p:style>
      </p:cxnSp>
      <p:cxnSp>
        <p:nvCxnSpPr>
          <p:cNvPr id="212" name="직선 화살표 연결선 211">
            <a:extLst>
              <a:ext uri="{FF2B5EF4-FFF2-40B4-BE49-F238E27FC236}">
                <a16:creationId xmlns:a16="http://schemas.microsoft.com/office/drawing/2014/main" id="{48ACA636-AC94-4748-B43E-B4A075E2B385}"/>
              </a:ext>
            </a:extLst>
          </p:cNvPr>
          <p:cNvCxnSpPr>
            <a:cxnSpLocks/>
            <a:stCxn id="90" idx="3"/>
            <a:endCxn id="213" idx="1"/>
          </p:cNvCxnSpPr>
          <p:nvPr/>
        </p:nvCxnSpPr>
        <p:spPr>
          <a:xfrm>
            <a:off x="9912424" y="3906421"/>
            <a:ext cx="2521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3" name="순서도: 처리 212">
            <a:extLst>
              <a:ext uri="{FF2B5EF4-FFF2-40B4-BE49-F238E27FC236}">
                <a16:creationId xmlns:a16="http://schemas.microsoft.com/office/drawing/2014/main" id="{D48ED8EC-C3D1-4272-B14D-74C0B86A140E}"/>
              </a:ext>
            </a:extLst>
          </p:cNvPr>
          <p:cNvSpPr/>
          <p:nvPr/>
        </p:nvSpPr>
        <p:spPr>
          <a:xfrm>
            <a:off x="10164560" y="3816421"/>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sp>
        <p:nvSpPr>
          <p:cNvPr id="214" name="순서도: 처리 213">
            <a:extLst>
              <a:ext uri="{FF2B5EF4-FFF2-40B4-BE49-F238E27FC236}">
                <a16:creationId xmlns:a16="http://schemas.microsoft.com/office/drawing/2014/main" id="{7FAC03EA-7995-4142-A4F5-DF7D81CF7C36}"/>
              </a:ext>
            </a:extLst>
          </p:cNvPr>
          <p:cNvSpPr/>
          <p:nvPr/>
        </p:nvSpPr>
        <p:spPr>
          <a:xfrm>
            <a:off x="8940424" y="430489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PT</a:t>
            </a:r>
            <a:r>
              <a:rPr lang="ko-KR" altLang="en-US" sz="700" dirty="0">
                <a:solidFill>
                  <a:schemeClr val="tx1"/>
                </a:solidFill>
                <a:latin typeface="+mn-ea"/>
              </a:rPr>
              <a:t>가격 설정</a:t>
            </a:r>
          </a:p>
        </p:txBody>
      </p:sp>
      <p:sp>
        <p:nvSpPr>
          <p:cNvPr id="215" name="순서도: 처리 214">
            <a:extLst>
              <a:ext uri="{FF2B5EF4-FFF2-40B4-BE49-F238E27FC236}">
                <a16:creationId xmlns:a16="http://schemas.microsoft.com/office/drawing/2014/main" id="{BBD105BF-65D5-43BD-80E3-A178CDF37A94}"/>
              </a:ext>
            </a:extLst>
          </p:cNvPr>
          <p:cNvSpPr/>
          <p:nvPr/>
        </p:nvSpPr>
        <p:spPr>
          <a:xfrm>
            <a:off x="8959701" y="4534862"/>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회원탈퇴</a:t>
            </a:r>
          </a:p>
        </p:txBody>
      </p:sp>
      <p:sp>
        <p:nvSpPr>
          <p:cNvPr id="216" name="순서도: 처리 215">
            <a:extLst>
              <a:ext uri="{FF2B5EF4-FFF2-40B4-BE49-F238E27FC236}">
                <a16:creationId xmlns:a16="http://schemas.microsoft.com/office/drawing/2014/main" id="{8BE29E55-FC6C-4ED8-83AB-2D4876A95217}"/>
              </a:ext>
            </a:extLst>
          </p:cNvPr>
          <p:cNvSpPr/>
          <p:nvPr/>
        </p:nvSpPr>
        <p:spPr>
          <a:xfrm>
            <a:off x="8953351" y="4774866"/>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경력수정</a:t>
            </a:r>
          </a:p>
        </p:txBody>
      </p:sp>
      <p:sp>
        <p:nvSpPr>
          <p:cNvPr id="217" name="순서도: 처리 216">
            <a:extLst>
              <a:ext uri="{FF2B5EF4-FFF2-40B4-BE49-F238E27FC236}">
                <a16:creationId xmlns:a16="http://schemas.microsoft.com/office/drawing/2014/main" id="{AAD84382-9158-4D79-9464-81BFB86111F6}"/>
              </a:ext>
            </a:extLst>
          </p:cNvPr>
          <p:cNvSpPr/>
          <p:nvPr/>
        </p:nvSpPr>
        <p:spPr>
          <a:xfrm>
            <a:off x="8959701" y="5014865"/>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컨텐츠 작성</a:t>
            </a:r>
          </a:p>
        </p:txBody>
      </p:sp>
      <p:sp>
        <p:nvSpPr>
          <p:cNvPr id="218" name="순서도: 처리 217">
            <a:extLst>
              <a:ext uri="{FF2B5EF4-FFF2-40B4-BE49-F238E27FC236}">
                <a16:creationId xmlns:a16="http://schemas.microsoft.com/office/drawing/2014/main" id="{29DBBB9E-0B0C-45CD-9497-FCE6888D6A6A}"/>
              </a:ext>
            </a:extLst>
          </p:cNvPr>
          <p:cNvSpPr/>
          <p:nvPr/>
        </p:nvSpPr>
        <p:spPr>
          <a:xfrm>
            <a:off x="8953351" y="5260639"/>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URL</a:t>
            </a:r>
            <a:r>
              <a:rPr lang="ko-KR" altLang="en-US" sz="700" dirty="0">
                <a:solidFill>
                  <a:schemeClr val="tx1"/>
                </a:solidFill>
                <a:latin typeface="+mn-ea"/>
              </a:rPr>
              <a:t>수정</a:t>
            </a:r>
          </a:p>
        </p:txBody>
      </p:sp>
      <p:cxnSp>
        <p:nvCxnSpPr>
          <p:cNvPr id="219" name="연결선: 꺾임 213">
            <a:extLst>
              <a:ext uri="{FF2B5EF4-FFF2-40B4-BE49-F238E27FC236}">
                <a16:creationId xmlns:a16="http://schemas.microsoft.com/office/drawing/2014/main" id="{DBDCDD40-2CDC-4064-99B3-383AAD2E9481}"/>
              </a:ext>
            </a:extLst>
          </p:cNvPr>
          <p:cNvCxnSpPr>
            <a:cxnSpLocks/>
          </p:cNvCxnSpPr>
          <p:nvPr/>
        </p:nvCxnSpPr>
        <p:spPr>
          <a:xfrm rot="10800000" flipV="1">
            <a:off x="8940651" y="4613317"/>
            <a:ext cx="12700" cy="245776"/>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20" name="연결선: 꺾임 214">
            <a:extLst>
              <a:ext uri="{FF2B5EF4-FFF2-40B4-BE49-F238E27FC236}">
                <a16:creationId xmlns:a16="http://schemas.microsoft.com/office/drawing/2014/main" id="{C31F5D6C-7DE5-4F9A-B66B-20A82932A0A7}"/>
              </a:ext>
            </a:extLst>
          </p:cNvPr>
          <p:cNvCxnSpPr>
            <a:cxnSpLocks/>
          </p:cNvCxnSpPr>
          <p:nvPr/>
        </p:nvCxnSpPr>
        <p:spPr>
          <a:xfrm rot="10800000" flipV="1">
            <a:off x="8940651" y="4859093"/>
            <a:ext cx="12700" cy="24577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1" name="연결선: 꺾임 215">
            <a:extLst>
              <a:ext uri="{FF2B5EF4-FFF2-40B4-BE49-F238E27FC236}">
                <a16:creationId xmlns:a16="http://schemas.microsoft.com/office/drawing/2014/main" id="{9F808CA7-BBA2-43ED-9039-D0945428D384}"/>
              </a:ext>
            </a:extLst>
          </p:cNvPr>
          <p:cNvCxnSpPr>
            <a:cxnSpLocks/>
          </p:cNvCxnSpPr>
          <p:nvPr/>
        </p:nvCxnSpPr>
        <p:spPr>
          <a:xfrm rot="10800000" flipV="1">
            <a:off x="8940651" y="5104868"/>
            <a:ext cx="12700" cy="245773"/>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22" name="직선 화살표 연결선 221">
            <a:extLst>
              <a:ext uri="{FF2B5EF4-FFF2-40B4-BE49-F238E27FC236}">
                <a16:creationId xmlns:a16="http://schemas.microsoft.com/office/drawing/2014/main" id="{963E48AA-30A6-4F4E-9C7D-44C83FBD888D}"/>
              </a:ext>
            </a:extLst>
          </p:cNvPr>
          <p:cNvCxnSpPr>
            <a:cxnSpLocks/>
            <a:endCxn id="214" idx="1"/>
          </p:cNvCxnSpPr>
          <p:nvPr/>
        </p:nvCxnSpPr>
        <p:spPr>
          <a:xfrm>
            <a:off x="8724400" y="4394895"/>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3" name="직선 연결선 397">
            <a:extLst>
              <a:ext uri="{FF2B5EF4-FFF2-40B4-BE49-F238E27FC236}">
                <a16:creationId xmlns:a16="http://schemas.microsoft.com/office/drawing/2014/main" id="{6D81A740-DEBF-4C6E-AF07-F70458F57340}"/>
              </a:ext>
            </a:extLst>
          </p:cNvPr>
          <p:cNvCxnSpPr>
            <a:cxnSpLocks/>
          </p:cNvCxnSpPr>
          <p:nvPr/>
        </p:nvCxnSpPr>
        <p:spPr>
          <a:xfrm>
            <a:off x="8724400" y="4132203"/>
            <a:ext cx="0" cy="483387"/>
          </a:xfrm>
          <a:prstGeom prst="straightConnector1">
            <a:avLst/>
          </a:prstGeom>
        </p:spPr>
        <p:style>
          <a:lnRef idx="1">
            <a:schemeClr val="dk1"/>
          </a:lnRef>
          <a:fillRef idx="0">
            <a:schemeClr val="dk1"/>
          </a:fillRef>
          <a:effectRef idx="0">
            <a:schemeClr val="dk1"/>
          </a:effectRef>
          <a:fontRef idx="minor">
            <a:schemeClr val="tx1"/>
          </a:fontRef>
        </p:style>
      </p:cxnSp>
      <p:sp>
        <p:nvSpPr>
          <p:cNvPr id="224" name="순서도: 처리 223">
            <a:extLst>
              <a:ext uri="{FF2B5EF4-FFF2-40B4-BE49-F238E27FC236}">
                <a16:creationId xmlns:a16="http://schemas.microsoft.com/office/drawing/2014/main" id="{27705102-19D2-4A48-879F-DF8789DF95E3}"/>
              </a:ext>
            </a:extLst>
          </p:cNvPr>
          <p:cNvSpPr/>
          <p:nvPr/>
        </p:nvSpPr>
        <p:spPr>
          <a:xfrm>
            <a:off x="7536642" y="2193813"/>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리뷰보기</a:t>
            </a:r>
          </a:p>
        </p:txBody>
      </p:sp>
      <p:cxnSp>
        <p:nvCxnSpPr>
          <p:cNvPr id="225" name="직선 화살표 연결선 225">
            <a:extLst>
              <a:ext uri="{FF2B5EF4-FFF2-40B4-BE49-F238E27FC236}">
                <a16:creationId xmlns:a16="http://schemas.microsoft.com/office/drawing/2014/main" id="{1321AC24-639B-4EAC-BF3F-0E7CC5142FB3}"/>
              </a:ext>
            </a:extLst>
          </p:cNvPr>
          <p:cNvCxnSpPr>
            <a:cxnSpLocks/>
          </p:cNvCxnSpPr>
          <p:nvPr/>
        </p:nvCxnSpPr>
        <p:spPr>
          <a:xfrm rot="5400000" flipH="1" flipV="1">
            <a:off x="7283742" y="2317617"/>
            <a:ext cx="283428" cy="2160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7" name="순서도: 처리 226">
            <a:extLst>
              <a:ext uri="{FF2B5EF4-FFF2-40B4-BE49-F238E27FC236}">
                <a16:creationId xmlns:a16="http://schemas.microsoft.com/office/drawing/2014/main" id="{1D1392A8-C50D-4DF4-BF22-F2F3C67F443B}"/>
              </a:ext>
            </a:extLst>
          </p:cNvPr>
          <p:cNvSpPr/>
          <p:nvPr/>
        </p:nvSpPr>
        <p:spPr>
          <a:xfrm>
            <a:off x="5143917" y="3577817"/>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00" dirty="0">
                <a:solidFill>
                  <a:schemeClr val="tx1"/>
                </a:solidFill>
                <a:latin typeface="+mn-ea"/>
              </a:rPr>
              <a:t>Q&amp;A</a:t>
            </a:r>
            <a:endParaRPr lang="ko-KR" altLang="en-US" sz="700" dirty="0">
              <a:solidFill>
                <a:schemeClr val="tx1"/>
              </a:solidFill>
              <a:latin typeface="+mn-ea"/>
            </a:endParaRPr>
          </a:p>
        </p:txBody>
      </p:sp>
      <p:sp>
        <p:nvSpPr>
          <p:cNvPr id="228" name="순서도: 처리 227">
            <a:extLst>
              <a:ext uri="{FF2B5EF4-FFF2-40B4-BE49-F238E27FC236}">
                <a16:creationId xmlns:a16="http://schemas.microsoft.com/office/drawing/2014/main" id="{ACC6868B-C163-423E-9B0D-1D39D2ADF957}"/>
              </a:ext>
            </a:extLst>
          </p:cNvPr>
          <p:cNvSpPr/>
          <p:nvPr/>
        </p:nvSpPr>
        <p:spPr>
          <a:xfrm>
            <a:off x="5146615" y="3832398"/>
            <a:ext cx="972000" cy="180000"/>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700" dirty="0">
                <a:solidFill>
                  <a:schemeClr val="tx1"/>
                </a:solidFill>
                <a:latin typeface="+mn-ea"/>
              </a:rPr>
              <a:t>신고게시판</a:t>
            </a:r>
          </a:p>
        </p:txBody>
      </p:sp>
      <p:cxnSp>
        <p:nvCxnSpPr>
          <p:cNvPr id="229" name="직선 연결선 397">
            <a:extLst>
              <a:ext uri="{FF2B5EF4-FFF2-40B4-BE49-F238E27FC236}">
                <a16:creationId xmlns:a16="http://schemas.microsoft.com/office/drawing/2014/main" id="{DDE0306D-FF6B-4A51-B962-CBF35E974F70}"/>
              </a:ext>
            </a:extLst>
          </p:cNvPr>
          <p:cNvCxnSpPr>
            <a:cxnSpLocks/>
            <a:stCxn id="188" idx="3"/>
          </p:cNvCxnSpPr>
          <p:nvPr/>
        </p:nvCxnSpPr>
        <p:spPr>
          <a:xfrm>
            <a:off x="4811291" y="3789358"/>
            <a:ext cx="185930"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30" name="연결선: 꺾임 233">
            <a:extLst>
              <a:ext uri="{FF2B5EF4-FFF2-40B4-BE49-F238E27FC236}">
                <a16:creationId xmlns:a16="http://schemas.microsoft.com/office/drawing/2014/main" id="{A2518444-F9C8-46D5-B455-D9EA2F1F6514}"/>
              </a:ext>
            </a:extLst>
          </p:cNvPr>
          <p:cNvCxnSpPr>
            <a:cxnSpLocks/>
            <a:stCxn id="227" idx="1"/>
            <a:endCxn id="228" idx="1"/>
          </p:cNvCxnSpPr>
          <p:nvPr/>
        </p:nvCxnSpPr>
        <p:spPr>
          <a:xfrm rot="10800000" flipH="1" flipV="1">
            <a:off x="5143917" y="3667816"/>
            <a:ext cx="2698" cy="254581"/>
          </a:xfrm>
          <a:prstGeom prst="bentConnector3">
            <a:avLst>
              <a:gd name="adj1" fmla="val -576160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1" name="직선 연결선 397">
            <a:extLst>
              <a:ext uri="{FF2B5EF4-FFF2-40B4-BE49-F238E27FC236}">
                <a16:creationId xmlns:a16="http://schemas.microsoft.com/office/drawing/2014/main" id="{67CDA325-F09A-4FCA-B0AE-3A0A224B8C39}"/>
              </a:ext>
            </a:extLst>
          </p:cNvPr>
          <p:cNvCxnSpPr>
            <a:cxnSpLocks/>
          </p:cNvCxnSpPr>
          <p:nvPr/>
        </p:nvCxnSpPr>
        <p:spPr>
          <a:xfrm>
            <a:off x="2083273" y="3906420"/>
            <a:ext cx="0" cy="398475"/>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7082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이름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a16="http://schemas.microsoft.com/office/drawing/2014/main" val="20000"/>
                    </a:ext>
                  </a:extLst>
                </a:gridCol>
                <a:gridCol w="2736342">
                  <a:extLst>
                    <a:ext uri="{9D8B030D-6E8A-4147-A177-3AD203B41FA5}">
                      <a16:colId xmlns:a16="http://schemas.microsoft.com/office/drawing/2014/main" val="20001"/>
                    </a:ext>
                  </a:extLst>
                </a:gridCol>
                <a:gridCol w="2870274">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5921">
                <a:tc rowSpan="2">
                  <a:txBody>
                    <a:bodyPr/>
                    <a:lstStyle/>
                    <a:p>
                      <a:pPr algn="ctr" latinLnBrk="1">
                        <a:defRPr/>
                      </a:pPr>
                      <a:r>
                        <a:rPr lang="en-US" altLang="ko-KR" sz="1000" b="1">
                          <a:solidFill>
                            <a:schemeClr val="tx1"/>
                          </a:solidFill>
                        </a:rPr>
                        <a:t>Name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이름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이름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이름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40</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이름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name(input)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8825473"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393419"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TrainerMypageURLModifyOkAction.java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059094" y="3345825"/>
            <a:ext cx="439025" cy="544395"/>
          </a:xfrm>
          <a:prstGeom prst="rect">
            <a:avLst/>
          </a:prstGeom>
        </p:spPr>
      </p:pic>
      <p:cxnSp>
        <p:nvCxnSpPr>
          <p:cNvPr id="184" name="직선 화살표 연결선 183"/>
          <p:cNvCxnSpPr/>
          <p:nvPr/>
        </p:nvCxnSpPr>
        <p:spPr>
          <a:xfrm rot="16200000" flipH="1">
            <a:off x="8337062"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8883743" y="2683525"/>
            <a:ext cx="1093873" cy="221514"/>
          </a:xfrm>
          <a:prstGeom prst="rect">
            <a:avLst/>
          </a:prstGeom>
        </p:spPr>
        <p:txBody>
          <a:bodyPr wrap="square">
            <a:spAutoFit/>
          </a:bodyPr>
          <a:lstStyle/>
          <a:p>
            <a:pPr lvl="0">
              <a:defRPr/>
            </a:pPr>
            <a:r>
              <a:rPr lang="en-US" altLang="ko-KR" sz="900">
                <a:solidFill>
                  <a:srgbClr val="42C7F1"/>
                </a:solidFill>
              </a:rPr>
              <a:t>NAME,ID,PW</a:t>
            </a:r>
          </a:p>
        </p:txBody>
      </p:sp>
      <p:sp>
        <p:nvSpPr>
          <p:cNvPr id="186" name="순서도: 문서 185"/>
          <p:cNvSpPr/>
          <p:nvPr/>
        </p:nvSpPr>
        <p:spPr>
          <a:xfrm>
            <a:off x="9581567"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48769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8591443"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050501"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487694" y="4311856"/>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9826729" y="4321381"/>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9689581"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8" name="직선 화살표 연결선 207"/>
          <p:cNvCxnSpPr/>
          <p:nvPr/>
        </p:nvCxnSpPr>
        <p:spPr>
          <a:xfrm>
            <a:off x="9712607" y="3524249"/>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직선 화살표 연결선 208"/>
          <p:cNvCxnSpPr/>
          <p:nvPr/>
        </p:nvCxnSpPr>
        <p:spPr>
          <a:xfrm rot="10800000">
            <a:off x="9712607" y="3740276"/>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아이디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a16="http://schemas.microsoft.com/office/drawing/2014/main" val="20000"/>
                    </a:ext>
                  </a:extLst>
                </a:gridCol>
                <a:gridCol w="2736342">
                  <a:extLst>
                    <a:ext uri="{9D8B030D-6E8A-4147-A177-3AD203B41FA5}">
                      <a16:colId xmlns:a16="http://schemas.microsoft.com/office/drawing/2014/main" val="20001"/>
                    </a:ext>
                  </a:extLst>
                </a:gridCol>
                <a:gridCol w="2870274">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5921">
                <a:tc rowSpan="2">
                  <a:txBody>
                    <a:bodyPr/>
                    <a:lstStyle/>
                    <a:p>
                      <a:pPr algn="ctr" latinLnBrk="1">
                        <a:defRPr/>
                      </a:pPr>
                      <a:r>
                        <a:rPr lang="en-US" altLang="ko-KR" sz="1000" b="1">
                          <a:solidFill>
                            <a:schemeClr val="tx1"/>
                          </a:solidFill>
                        </a:rPr>
                        <a:t>ModifyId</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아이디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아이디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아이디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41</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아이디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9284720"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852666"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TrainerMypageIdModifyAction.java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518341" y="3345825"/>
            <a:ext cx="439025" cy="544395"/>
          </a:xfrm>
          <a:prstGeom prst="rect">
            <a:avLst/>
          </a:prstGeom>
        </p:spPr>
      </p:pic>
      <p:cxnSp>
        <p:nvCxnSpPr>
          <p:cNvPr id="184" name="직선 화살표 연결선 183"/>
          <p:cNvCxnSpPr/>
          <p:nvPr/>
        </p:nvCxnSpPr>
        <p:spPr>
          <a:xfrm rot="16200000" flipH="1">
            <a:off x="8796309"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9342990" y="2683525"/>
            <a:ext cx="1093873" cy="221514"/>
          </a:xfrm>
          <a:prstGeom prst="rect">
            <a:avLst/>
          </a:prstGeom>
        </p:spPr>
        <p:txBody>
          <a:bodyPr wrap="square">
            <a:spAutoFit/>
          </a:bodyPr>
          <a:lstStyle/>
          <a:p>
            <a:pPr lvl="0">
              <a:defRPr/>
            </a:pPr>
            <a:r>
              <a:rPr lang="en-US" altLang="ko-KR" sz="900">
                <a:solidFill>
                  <a:srgbClr val="42C7F1"/>
                </a:solidFill>
              </a:rPr>
              <a:t>MoidfyID,ID,PW</a:t>
            </a:r>
          </a:p>
        </p:txBody>
      </p:sp>
      <p:sp>
        <p:nvSpPr>
          <p:cNvPr id="186" name="순서도: 문서 185"/>
          <p:cNvSpPr/>
          <p:nvPr/>
        </p:nvSpPr>
        <p:spPr>
          <a:xfrm>
            <a:off x="1004081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946941"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9050690"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509748"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946941" y="4311856"/>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10285976" y="4321381"/>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10148828"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ModifyID(input)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pic>
        <p:nvPicPr>
          <p:cNvPr id="208" name="그림 204"/>
          <p:cNvPicPr>
            <a:picLocks noChangeAspect="1"/>
          </p:cNvPicPr>
          <p:nvPr/>
        </p:nvPicPr>
        <p:blipFill rotWithShape="1">
          <a:blip r:embed="rId4"/>
          <a:srcRect l="13420" t="13190" r="9390" b="26140"/>
          <a:stretch>
            <a:fillRect/>
          </a:stretch>
        </p:blipFill>
        <p:spPr>
          <a:xfrm>
            <a:off x="8256698" y="3457575"/>
            <a:ext cx="364950" cy="304384"/>
          </a:xfrm>
          <a:prstGeom prst="rect">
            <a:avLst/>
          </a:prstGeom>
        </p:spPr>
      </p:pic>
      <p:sp>
        <p:nvSpPr>
          <p:cNvPr id="210" name="직사각형 82"/>
          <p:cNvSpPr/>
          <p:nvPr/>
        </p:nvSpPr>
        <p:spPr>
          <a:xfrm>
            <a:off x="8190846" y="3825496"/>
            <a:ext cx="1093874" cy="211199"/>
          </a:xfrm>
          <a:prstGeom prst="rect">
            <a:avLst/>
          </a:prstGeom>
        </p:spPr>
        <p:txBody>
          <a:bodyPr wrap="square">
            <a:spAutoFit/>
          </a:bodyPr>
          <a:lstStyle/>
          <a:p>
            <a:pPr lvl="0">
              <a:defRPr/>
            </a:pPr>
            <a:r>
              <a:rPr lang="en-US" altLang="ko-KR" sz="800"/>
              <a:t>TRAINERID_TGR</a:t>
            </a:r>
          </a:p>
        </p:txBody>
      </p:sp>
      <p:cxnSp>
        <p:nvCxnSpPr>
          <p:cNvPr id="214" name="직선 화살표 연결선 213"/>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5" name="직선 화살표 연결선 214"/>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6" name="직선 화살표 연결선 215"/>
          <p:cNvCxnSpPr/>
          <p:nvPr/>
        </p:nvCxnSpPr>
        <p:spPr>
          <a:xfrm>
            <a:off x="10148828" y="354593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7" name="직선 화살표 연결선 216"/>
          <p:cNvCxnSpPr/>
          <p:nvPr/>
        </p:nvCxnSpPr>
        <p:spPr>
          <a:xfrm rot="10800000">
            <a:off x="10148828" y="37619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8" name="직선 화살표 연결선 217"/>
          <p:cNvCxnSpPr/>
          <p:nvPr/>
        </p:nvCxnSpPr>
        <p:spPr>
          <a:xfrm>
            <a:off x="8600453"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9" name="직선 화살표 연결선 218"/>
          <p:cNvCxnSpPr/>
          <p:nvPr/>
        </p:nvCxnSpPr>
        <p:spPr>
          <a:xfrm rot="10800000">
            <a:off x="8600453"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비밀번호 수정하기</a:t>
            </a:r>
          </a:p>
        </p:txBody>
      </p:sp>
      <p:graphicFrame>
        <p:nvGraphicFramePr>
          <p:cNvPr id="3" name="표 2"/>
          <p:cNvGraphicFramePr>
            <a:graphicFrameLocks noGrp="1"/>
          </p:cNvGraphicFramePr>
          <p:nvPr/>
        </p:nvGraphicFramePr>
        <p:xfrm>
          <a:off x="1234633" y="1647627"/>
          <a:ext cx="9722731" cy="4805749"/>
        </p:xfrm>
        <a:graphic>
          <a:graphicData uri="http://schemas.openxmlformats.org/drawingml/2006/table">
            <a:tbl>
              <a:tblPr>
                <a:tableStyleId>{5C22544A-7EE6-4342-B048-85BDC9FD1C3A}</a:tableStyleId>
              </a:tblPr>
              <a:tblGrid>
                <a:gridCol w="1369688">
                  <a:extLst>
                    <a:ext uri="{9D8B030D-6E8A-4147-A177-3AD203B41FA5}">
                      <a16:colId xmlns:a16="http://schemas.microsoft.com/office/drawing/2014/main" val="20000"/>
                    </a:ext>
                  </a:extLst>
                </a:gridCol>
                <a:gridCol w="2736342">
                  <a:extLst>
                    <a:ext uri="{9D8B030D-6E8A-4147-A177-3AD203B41FA5}">
                      <a16:colId xmlns:a16="http://schemas.microsoft.com/office/drawing/2014/main" val="20001"/>
                    </a:ext>
                  </a:extLst>
                </a:gridCol>
                <a:gridCol w="2870274">
                  <a:extLst>
                    <a:ext uri="{9D8B030D-6E8A-4147-A177-3AD203B41FA5}">
                      <a16:colId xmlns:a16="http://schemas.microsoft.com/office/drawing/2014/main" val="20002"/>
                    </a:ext>
                  </a:extLst>
                </a:gridCol>
                <a:gridCol w="2746427">
                  <a:extLst>
                    <a:ext uri="{9D8B030D-6E8A-4147-A177-3AD203B41FA5}">
                      <a16:colId xmlns:a16="http://schemas.microsoft.com/office/drawing/2014/main" val="20003"/>
                    </a:ext>
                  </a:extLst>
                </a:gridCol>
              </a:tblGrid>
              <a:tr h="415921">
                <a:tc rowSpan="2">
                  <a:txBody>
                    <a:bodyPr/>
                    <a:lstStyle/>
                    <a:p>
                      <a:pPr algn="ctr" latinLnBrk="1">
                        <a:defRPr/>
                      </a:pPr>
                      <a:r>
                        <a:rPr lang="en-US" altLang="ko-KR" sz="1000" b="1">
                          <a:solidFill>
                            <a:schemeClr val="tx1"/>
                          </a:solidFill>
                        </a:rPr>
                        <a:t>ModifyPw</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l" latinLnBrk="1">
                        <a:defRPr/>
                      </a:pPr>
                      <a:r>
                        <a:rPr lang="en-US" altLang="ko-KR" sz="1000" b="1">
                          <a:solidFill>
                            <a:schemeClr val="tx1"/>
                          </a:solidFill>
                        </a:rPr>
                        <a:t>1 STEP. </a:t>
                      </a:r>
                      <a:r>
                        <a:rPr lang="ko-KR" altLang="en-US" sz="1000" b="0">
                          <a:solidFill>
                            <a:schemeClr val="tx1"/>
                          </a:solidFill>
                        </a:rPr>
                        <a:t>비밀번호 수정하기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2 STEP. </a:t>
                      </a:r>
                      <a:r>
                        <a:rPr lang="ko-KR" altLang="en-US" sz="1000" b="0">
                          <a:solidFill>
                            <a:schemeClr val="tx1"/>
                          </a:solidFill>
                        </a:rPr>
                        <a:t>비밀번호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algn="l" latinLnBrk="1">
                        <a:defRPr/>
                      </a:pPr>
                      <a:r>
                        <a:rPr lang="en-US" altLang="ko-KR" sz="1000" b="1">
                          <a:solidFill>
                            <a:schemeClr val="tx1"/>
                          </a:solidFill>
                        </a:rPr>
                        <a:t>3 STEP. </a:t>
                      </a:r>
                      <a:r>
                        <a:rPr lang="ko-KR" altLang="en-US" sz="1000" b="0">
                          <a:solidFill>
                            <a:schemeClr val="tx1"/>
                          </a:solidFill>
                        </a:rPr>
                        <a:t>비밀번호 수정하기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38982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r>
                        <a:rPr lang="en-US" altLang="ko-KR" sz="900">
                          <a:solidFill>
                            <a:schemeClr val="tx1"/>
                          </a:solidFill>
                          <a:latin typeface="+mn-ea"/>
                          <a:ea typeface="+mn-ea"/>
                          <a:cs typeface="+mn-cs"/>
                        </a:rPr>
                        <a:t>t</a:t>
                      </a: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42</a:t>
            </a:fld>
            <a:endParaRPr lang="en-US" altLang="en-US" sz="900"/>
          </a:p>
        </p:txBody>
      </p:sp>
      <p:sp>
        <p:nvSpPr>
          <p:cNvPr id="156" name="순서도: 수행의 시작/종료 5"/>
          <p:cNvSpPr/>
          <p:nvPr/>
        </p:nvSpPr>
        <p:spPr>
          <a:xfrm>
            <a:off x="3503676" y="2214672"/>
            <a:ext cx="1008112"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57" name="직사각형 156"/>
          <p:cNvSpPr/>
          <p:nvPr/>
        </p:nvSpPr>
        <p:spPr>
          <a:xfrm>
            <a:off x="3491472" y="3050955"/>
            <a:ext cx="1008112" cy="37804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dk1"/>
                </a:solidFill>
              </a:rPr>
              <a:t>비밀번호 수정</a:t>
            </a:r>
          </a:p>
        </p:txBody>
      </p:sp>
      <p:sp>
        <p:nvSpPr>
          <p:cNvPr id="158" name="순서도: 데이터 157"/>
          <p:cNvSpPr/>
          <p:nvPr/>
        </p:nvSpPr>
        <p:spPr>
          <a:xfrm>
            <a:off x="3455457" y="3789644"/>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ID(input)</a:t>
            </a:r>
          </a:p>
        </p:txBody>
      </p:sp>
      <p:cxnSp>
        <p:nvCxnSpPr>
          <p:cNvPr id="159" name="직선 화살표 연결선 158"/>
          <p:cNvCxnSpPr>
            <a:endCxn id="157" idx="0"/>
          </p:cNvCxnSpPr>
          <p:nvPr/>
        </p:nvCxnSpPr>
        <p:spPr>
          <a:xfrm rot="5400000">
            <a:off x="3768491" y="2811715"/>
            <a:ext cx="466277" cy="122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6037729" y="2267176"/>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162" name="순서도: 판단 161"/>
          <p:cNvSpPr/>
          <p:nvPr/>
        </p:nvSpPr>
        <p:spPr>
          <a:xfrm>
            <a:off x="5605675" y="3222653"/>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TrainerMypageViewOkAction.jjava</a:t>
            </a:r>
          </a:p>
        </p:txBody>
      </p:sp>
      <p:pic>
        <p:nvPicPr>
          <p:cNvPr id="164" name="그림 78" descr="모니터, 컴퓨터이(가) 표시된 사진  자동 생성된 설명"/>
          <p:cNvPicPr>
            <a:picLocks noChangeAspect="1"/>
          </p:cNvPicPr>
          <p:nvPr/>
        </p:nvPicPr>
        <p:blipFill rotWithShape="1">
          <a:blip r:embed="rId3"/>
          <a:stretch>
            <a:fillRect/>
          </a:stretch>
        </p:blipFill>
        <p:spPr>
          <a:xfrm>
            <a:off x="7271349" y="3319046"/>
            <a:ext cx="439025" cy="544395"/>
          </a:xfrm>
          <a:prstGeom prst="rect">
            <a:avLst/>
          </a:prstGeom>
        </p:spPr>
      </p:pic>
      <p:sp>
        <p:nvSpPr>
          <p:cNvPr id="165" name="직사각형 82"/>
          <p:cNvSpPr/>
          <p:nvPr/>
        </p:nvSpPr>
        <p:spPr>
          <a:xfrm>
            <a:off x="7046998" y="3825496"/>
            <a:ext cx="1093873" cy="215444"/>
          </a:xfrm>
          <a:prstGeom prst="rect">
            <a:avLst/>
          </a:prstGeom>
        </p:spPr>
        <p:txBody>
          <a:bodyPr wrap="square">
            <a:spAutoFit/>
          </a:bodyPr>
          <a:lstStyle/>
          <a:p>
            <a:pPr lvl="0">
              <a:defRPr/>
            </a:pPr>
            <a:r>
              <a:rPr lang="en-US" altLang="ko-KR" sz="800"/>
              <a:t>DG_TRAINER</a:t>
            </a:r>
          </a:p>
        </p:txBody>
      </p:sp>
      <p:cxnSp>
        <p:nvCxnSpPr>
          <p:cNvPr id="170" name="직선 화살표 연결선 169"/>
          <p:cNvCxnSpPr>
            <a:stCxn id="161" idx="1"/>
          </p:cNvCxnSpPr>
          <p:nvPr/>
        </p:nvCxnSpPr>
        <p:spPr>
          <a:xfrm rot="16200000" flipH="1">
            <a:off x="5549318" y="2878260"/>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1" name="직사각형 82"/>
          <p:cNvSpPr/>
          <p:nvPr/>
        </p:nvSpPr>
        <p:spPr>
          <a:xfrm>
            <a:off x="6096000" y="2724153"/>
            <a:ext cx="1093873" cy="221513"/>
          </a:xfrm>
          <a:prstGeom prst="rect">
            <a:avLst/>
          </a:prstGeom>
        </p:spPr>
        <p:txBody>
          <a:bodyPr wrap="square">
            <a:spAutoFit/>
          </a:bodyPr>
          <a:lstStyle/>
          <a:p>
            <a:pPr lvl="0">
              <a:defRPr/>
            </a:pPr>
            <a:r>
              <a:rPr lang="en-US" altLang="ko-KR" sz="900">
                <a:solidFill>
                  <a:srgbClr val="42C7F1"/>
                </a:solidFill>
              </a:rPr>
              <a:t>TrainerId</a:t>
            </a:r>
          </a:p>
        </p:txBody>
      </p:sp>
      <p:sp>
        <p:nvSpPr>
          <p:cNvPr id="172" name="순서도: 문서 171"/>
          <p:cNvSpPr/>
          <p:nvPr/>
        </p:nvSpPr>
        <p:spPr>
          <a:xfrm>
            <a:off x="6793823"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73" name="순서도: 문서 172"/>
          <p:cNvSpPr/>
          <p:nvPr/>
        </p:nvSpPr>
        <p:spPr>
          <a:xfrm>
            <a:off x="5699950" y="4860858"/>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74" name="직선 화살표 연결선 173"/>
          <p:cNvCxnSpPr>
            <a:stCxn id="162" idx="2"/>
          </p:cNvCxnSpPr>
          <p:nvPr/>
        </p:nvCxnSpPr>
        <p:spPr>
          <a:xfrm rot="5400000">
            <a:off x="5803699" y="4392799"/>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75" name="직선 화살표 연결선 174"/>
          <p:cNvCxnSpPr>
            <a:stCxn id="162" idx="3"/>
          </p:cNvCxnSpPr>
          <p:nvPr/>
        </p:nvCxnSpPr>
        <p:spPr>
          <a:xfrm rot="5400000">
            <a:off x="6262757" y="4221778"/>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76" name="직사각형 82"/>
          <p:cNvSpPr/>
          <p:nvPr/>
        </p:nvSpPr>
        <p:spPr>
          <a:xfrm>
            <a:off x="6943925" y="4285077"/>
            <a:ext cx="1093873" cy="215444"/>
          </a:xfrm>
          <a:prstGeom prst="rect">
            <a:avLst/>
          </a:prstGeom>
        </p:spPr>
        <p:txBody>
          <a:bodyPr wrap="square">
            <a:spAutoFit/>
          </a:bodyPr>
          <a:lstStyle/>
          <a:p>
            <a:pPr lvl="0">
              <a:defRPr/>
            </a:pPr>
            <a:r>
              <a:rPr lang="en-US" altLang="ko-KR" sz="800"/>
              <a:t>YES</a:t>
            </a:r>
          </a:p>
        </p:txBody>
      </p:sp>
      <p:sp>
        <p:nvSpPr>
          <p:cNvPr id="178" name="직사각형 82"/>
          <p:cNvSpPr/>
          <p:nvPr/>
        </p:nvSpPr>
        <p:spPr>
          <a:xfrm>
            <a:off x="5699950" y="4285077"/>
            <a:ext cx="1093873" cy="215444"/>
          </a:xfrm>
          <a:prstGeom prst="rect">
            <a:avLst/>
          </a:prstGeom>
        </p:spPr>
        <p:txBody>
          <a:bodyPr wrap="square">
            <a:spAutoFit/>
          </a:bodyPr>
          <a:lstStyle/>
          <a:p>
            <a:pPr lvl="0">
              <a:defRPr/>
            </a:pPr>
            <a:r>
              <a:rPr lang="en-US" altLang="ko-KR" sz="800"/>
              <a:t>NO</a:t>
            </a:r>
          </a:p>
        </p:txBody>
      </p:sp>
      <p:sp>
        <p:nvSpPr>
          <p:cNvPr id="180" name="직사각형 179"/>
          <p:cNvSpPr/>
          <p:nvPr/>
        </p:nvSpPr>
        <p:spPr>
          <a:xfrm>
            <a:off x="8825473" y="2293955"/>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sp>
        <p:nvSpPr>
          <p:cNvPr id="181" name="순서도: 판단 180"/>
          <p:cNvSpPr/>
          <p:nvPr/>
        </p:nvSpPr>
        <p:spPr>
          <a:xfrm>
            <a:off x="8393419" y="3249432"/>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TrainerMypagePwModifyOkAction.java</a:t>
            </a:r>
          </a:p>
        </p:txBody>
      </p:sp>
      <p:pic>
        <p:nvPicPr>
          <p:cNvPr id="182" name="그림 78" descr="모니터, 컴퓨터이(가) 표시된 사진  자동 생성된 설명"/>
          <p:cNvPicPr>
            <a:picLocks noChangeAspect="1"/>
          </p:cNvPicPr>
          <p:nvPr/>
        </p:nvPicPr>
        <p:blipFill rotWithShape="1">
          <a:blip r:embed="rId3"/>
          <a:stretch>
            <a:fillRect/>
          </a:stretch>
        </p:blipFill>
        <p:spPr>
          <a:xfrm>
            <a:off x="10059094" y="3345825"/>
            <a:ext cx="439025" cy="544395"/>
          </a:xfrm>
          <a:prstGeom prst="rect">
            <a:avLst/>
          </a:prstGeom>
        </p:spPr>
      </p:pic>
      <p:cxnSp>
        <p:nvCxnSpPr>
          <p:cNvPr id="184" name="직선 화살표 연결선 183"/>
          <p:cNvCxnSpPr/>
          <p:nvPr/>
        </p:nvCxnSpPr>
        <p:spPr>
          <a:xfrm rot="16200000" flipH="1">
            <a:off x="8337062" y="2905039"/>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85" name="직사각형 82"/>
          <p:cNvSpPr/>
          <p:nvPr/>
        </p:nvSpPr>
        <p:spPr>
          <a:xfrm>
            <a:off x="8883743" y="2683525"/>
            <a:ext cx="1093873" cy="362570"/>
          </a:xfrm>
          <a:prstGeom prst="rect">
            <a:avLst/>
          </a:prstGeom>
        </p:spPr>
        <p:txBody>
          <a:bodyPr wrap="square">
            <a:spAutoFit/>
          </a:bodyPr>
          <a:lstStyle/>
          <a:p>
            <a:pPr lvl="0">
              <a:defRPr/>
            </a:pPr>
            <a:r>
              <a:rPr lang="en-US" altLang="ko-KR" sz="900">
                <a:solidFill>
                  <a:srgbClr val="42C7F1"/>
                </a:solidFill>
              </a:rPr>
              <a:t>MoidfyPW,ID,PW</a:t>
            </a:r>
          </a:p>
        </p:txBody>
      </p:sp>
      <p:sp>
        <p:nvSpPr>
          <p:cNvPr id="186" name="순서도: 문서 185"/>
          <p:cNvSpPr/>
          <p:nvPr/>
        </p:nvSpPr>
        <p:spPr>
          <a:xfrm>
            <a:off x="9581567"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TMypageModify.jsp</a:t>
            </a:r>
          </a:p>
        </p:txBody>
      </p:sp>
      <p:sp>
        <p:nvSpPr>
          <p:cNvPr id="187" name="순서도: 문서 186"/>
          <p:cNvSpPr/>
          <p:nvPr/>
        </p:nvSpPr>
        <p:spPr>
          <a:xfrm>
            <a:off x="8487694" y="4887637"/>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188" name="직선 화살표 연결선 187"/>
          <p:cNvCxnSpPr/>
          <p:nvPr/>
        </p:nvCxnSpPr>
        <p:spPr>
          <a:xfrm rot="5400000">
            <a:off x="8591443" y="4419578"/>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89" name="직선 화살표 연결선 188"/>
          <p:cNvCxnSpPr/>
          <p:nvPr/>
        </p:nvCxnSpPr>
        <p:spPr>
          <a:xfrm rot="5400000">
            <a:off x="9050501" y="4248557"/>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0" name="직사각형 82"/>
          <p:cNvSpPr/>
          <p:nvPr/>
        </p:nvSpPr>
        <p:spPr>
          <a:xfrm>
            <a:off x="8487694" y="4311856"/>
            <a:ext cx="1093873" cy="215444"/>
          </a:xfrm>
          <a:prstGeom prst="rect">
            <a:avLst/>
          </a:prstGeom>
        </p:spPr>
        <p:txBody>
          <a:bodyPr wrap="square">
            <a:spAutoFit/>
          </a:bodyPr>
          <a:lstStyle/>
          <a:p>
            <a:pPr lvl="0">
              <a:defRPr/>
            </a:pPr>
            <a:r>
              <a:rPr lang="en-US" altLang="ko-KR" sz="800"/>
              <a:t>NO</a:t>
            </a:r>
          </a:p>
        </p:txBody>
      </p:sp>
      <p:sp>
        <p:nvSpPr>
          <p:cNvPr id="191" name="직사각형 82"/>
          <p:cNvSpPr/>
          <p:nvPr/>
        </p:nvSpPr>
        <p:spPr>
          <a:xfrm>
            <a:off x="9826729" y="4321381"/>
            <a:ext cx="1093874" cy="215444"/>
          </a:xfrm>
          <a:prstGeom prst="rect">
            <a:avLst/>
          </a:prstGeom>
        </p:spPr>
        <p:txBody>
          <a:bodyPr wrap="square">
            <a:spAutoFit/>
          </a:bodyPr>
          <a:lstStyle/>
          <a:p>
            <a:pPr lvl="0">
              <a:defRPr/>
            </a:pPr>
            <a:r>
              <a:rPr lang="en-US" altLang="ko-KR" sz="800"/>
              <a:t>YES</a:t>
            </a:r>
          </a:p>
        </p:txBody>
      </p:sp>
      <p:sp>
        <p:nvSpPr>
          <p:cNvPr id="192" name="직사각형 82"/>
          <p:cNvSpPr/>
          <p:nvPr/>
        </p:nvSpPr>
        <p:spPr>
          <a:xfrm>
            <a:off x="9689581" y="3861799"/>
            <a:ext cx="1093873" cy="215444"/>
          </a:xfrm>
          <a:prstGeom prst="rect">
            <a:avLst/>
          </a:prstGeom>
        </p:spPr>
        <p:txBody>
          <a:bodyPr wrap="square">
            <a:spAutoFit/>
          </a:bodyPr>
          <a:lstStyle/>
          <a:p>
            <a:pPr lvl="0">
              <a:defRPr/>
            </a:pPr>
            <a:r>
              <a:rPr lang="en-US" altLang="ko-KR" sz="800"/>
              <a:t>DG_TRAINER</a:t>
            </a:r>
          </a:p>
        </p:txBody>
      </p:sp>
      <p:sp>
        <p:nvSpPr>
          <p:cNvPr id="193" name="순서도: 데이터 192"/>
          <p:cNvSpPr/>
          <p:nvPr/>
        </p:nvSpPr>
        <p:spPr>
          <a:xfrm>
            <a:off x="3460220" y="4356948"/>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ModifyPw(input)</a:t>
            </a:r>
          </a:p>
        </p:txBody>
      </p:sp>
      <p:sp>
        <p:nvSpPr>
          <p:cNvPr id="194" name="순서도: 데이터 193"/>
          <p:cNvSpPr/>
          <p:nvPr/>
        </p:nvSpPr>
        <p:spPr>
          <a:xfrm>
            <a:off x="3450695" y="4941789"/>
            <a:ext cx="1080142" cy="359753"/>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pw(input)</a:t>
            </a:r>
          </a:p>
        </p:txBody>
      </p:sp>
      <p:cxnSp>
        <p:nvCxnSpPr>
          <p:cNvPr id="197" name="직선 화살표 연결선 196"/>
          <p:cNvCxnSpPr>
            <a:stCxn id="158" idx="4"/>
            <a:endCxn id="193" idx="1"/>
          </p:cNvCxnSpPr>
          <p:nvPr/>
        </p:nvCxnSpPr>
        <p:spPr>
          <a:xfrm rot="16200000" flipH="1">
            <a:off x="3894135" y="4250792"/>
            <a:ext cx="207549" cy="476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a:stCxn id="193" idx="4"/>
            <a:endCxn id="194" idx="1"/>
          </p:cNvCxnSpPr>
          <p:nvPr/>
        </p:nvCxnSpPr>
        <p:spPr>
          <a:xfrm rot="5400000">
            <a:off x="3882985" y="4824482"/>
            <a:ext cx="225087" cy="95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2603544"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00" name="직사각형 199"/>
          <p:cNvSpPr/>
          <p:nvPr/>
        </p:nvSpPr>
        <p:spPr>
          <a:xfrm>
            <a:off x="4010857" y="5919994"/>
            <a:ext cx="1116158"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수정완료</a:t>
            </a:r>
            <a:r>
              <a:rPr lang="en-US" altLang="ko-KR" sz="1000">
                <a:solidFill>
                  <a:schemeClr val="dk1"/>
                </a:solidFill>
              </a:rPr>
              <a:t>(button)</a:t>
            </a:r>
          </a:p>
        </p:txBody>
      </p:sp>
      <p:cxnSp>
        <p:nvCxnSpPr>
          <p:cNvPr id="201" name="직선 화살표 연결선 200"/>
          <p:cNvCxnSpPr>
            <a:stCxn id="157" idx="2"/>
            <a:endCxn id="158" idx="1"/>
          </p:cNvCxnSpPr>
          <p:nvPr/>
        </p:nvCxnSpPr>
        <p:spPr>
          <a:xfrm rot="16200000" flipH="1">
            <a:off x="3815206" y="3609322"/>
            <a:ext cx="3606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194" idx="5"/>
          </p:cNvCxnSpPr>
          <p:nvPr/>
        </p:nvCxnSpPr>
        <p:spPr>
          <a:xfrm rot="5400000">
            <a:off x="3996140" y="5493310"/>
            <a:ext cx="798328" cy="550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a:stCxn id="194" idx="2"/>
          </p:cNvCxnSpPr>
          <p:nvPr/>
        </p:nvCxnSpPr>
        <p:spPr>
          <a:xfrm rot="5400000">
            <a:off x="3132028" y="5493313"/>
            <a:ext cx="798328" cy="5503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6943924" y="347662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7" name="직선 화살표 연결선 206"/>
          <p:cNvCxnSpPr/>
          <p:nvPr/>
        </p:nvCxnSpPr>
        <p:spPr>
          <a:xfrm rot="10800000">
            <a:off x="6943924" y="3692652"/>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8" name="직선 화살표 연결선 207"/>
          <p:cNvCxnSpPr/>
          <p:nvPr/>
        </p:nvCxnSpPr>
        <p:spPr>
          <a:xfrm>
            <a:off x="9712607" y="3476624"/>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직선 화살표 연결선 208"/>
          <p:cNvCxnSpPr/>
          <p:nvPr/>
        </p:nvCxnSpPr>
        <p:spPr>
          <a:xfrm rot="10800000">
            <a:off x="9712607" y="3692651"/>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사진 삭제하기</a:t>
            </a:r>
          </a:p>
        </p:txBody>
      </p:sp>
      <p:graphicFrame>
        <p:nvGraphicFramePr>
          <p:cNvPr id="3" name="표 2"/>
          <p:cNvGraphicFramePr>
            <a:graphicFrameLocks noGrp="1"/>
          </p:cNvGraphicFramePr>
          <p:nvPr/>
        </p:nvGraphicFramePr>
        <p:xfrm>
          <a:off x="496448" y="1539614"/>
          <a:ext cx="10872008" cy="5021777"/>
        </p:xfrm>
        <a:graphic>
          <a:graphicData uri="http://schemas.openxmlformats.org/drawingml/2006/table">
            <a:tbl>
              <a:tblPr>
                <a:tableStyleId>{5C22544A-7EE6-4342-B048-85BDC9FD1C3A}</a:tableStyleId>
              </a:tblPr>
              <a:tblGrid>
                <a:gridCol w="1531593">
                  <a:extLst>
                    <a:ext uri="{9D8B030D-6E8A-4147-A177-3AD203B41FA5}">
                      <a16:colId xmlns:a16="http://schemas.microsoft.com/office/drawing/2014/main" val="20000"/>
                    </a:ext>
                  </a:extLst>
                </a:gridCol>
                <a:gridCol w="2555769">
                  <a:extLst>
                    <a:ext uri="{9D8B030D-6E8A-4147-A177-3AD203B41FA5}">
                      <a16:colId xmlns:a16="http://schemas.microsoft.com/office/drawing/2014/main" val="20001"/>
                    </a:ext>
                  </a:extLst>
                </a:gridCol>
                <a:gridCol w="3096387">
                  <a:extLst>
                    <a:ext uri="{9D8B030D-6E8A-4147-A177-3AD203B41FA5}">
                      <a16:colId xmlns:a16="http://schemas.microsoft.com/office/drawing/2014/main" val="20002"/>
                    </a:ext>
                  </a:extLst>
                </a:gridCol>
                <a:gridCol w="3688259">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a:solidFill>
                            <a:schemeClr val="tx1"/>
                          </a:solidFill>
                        </a:rPr>
                        <a:t>snsImageDelete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sns </a:t>
                      </a:r>
                      <a:r>
                        <a:rPr lang="ko-KR" altLang="en-US" sz="1000"/>
                        <a:t>사진 삭제하기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사진 삭제하기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sns </a:t>
                      </a:r>
                      <a:r>
                        <a:rPr lang="ko-KR" altLang="en-US" sz="1000"/>
                        <a:t>사진 삭제하기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43</a:t>
            </a:fld>
            <a:endParaRPr lang="en-US" altLang="en-US" sz="900"/>
          </a:p>
        </p:txBody>
      </p:sp>
      <p:sp>
        <p:nvSpPr>
          <p:cNvPr id="156" name="순서도: 수행의 시작/종료 5"/>
          <p:cNvSpPr/>
          <p:nvPr/>
        </p:nvSpPr>
        <p:spPr>
          <a:xfrm>
            <a:off x="2675573" y="2218336"/>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2675573" y="3216637"/>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사진삭제</a:t>
            </a:r>
            <a:r>
              <a:rPr lang="en-US" altLang="ko-KR" sz="800">
                <a:solidFill>
                  <a:schemeClr val="dk1"/>
                </a:solidFill>
              </a:rPr>
              <a:t>(button)</a:t>
            </a:r>
          </a:p>
        </p:txBody>
      </p:sp>
      <p:sp>
        <p:nvSpPr>
          <p:cNvPr id="210" name="직사각형 209"/>
          <p:cNvSpPr/>
          <p:nvPr/>
        </p:nvSpPr>
        <p:spPr>
          <a:xfrm>
            <a:off x="2675573" y="4339846"/>
            <a:ext cx="1224153" cy="79209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삭제할 사진을 선택해주세요</a:t>
            </a:r>
          </a:p>
        </p:txBody>
      </p:sp>
      <p:sp>
        <p:nvSpPr>
          <p:cNvPr id="211" name="직사각형 210"/>
          <p:cNvSpPr/>
          <p:nvPr/>
        </p:nvSpPr>
        <p:spPr>
          <a:xfrm>
            <a:off x="3035618" y="4911205"/>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12" name="순서도: 판단 211"/>
          <p:cNvSpPr/>
          <p:nvPr/>
        </p:nvSpPr>
        <p:spPr>
          <a:xfrm>
            <a:off x="5333036" y="3360300"/>
            <a:ext cx="1440180" cy="76552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900">
                <a:solidFill>
                  <a:schemeClr val="dk1"/>
                </a:solidFill>
              </a:rPr>
              <a:t>deleteCheck()</a:t>
            </a:r>
          </a:p>
        </p:txBody>
      </p:sp>
      <p:sp>
        <p:nvSpPr>
          <p:cNvPr id="214" name="직사각형 213"/>
          <p:cNvSpPr/>
          <p:nvPr/>
        </p:nvSpPr>
        <p:spPr>
          <a:xfrm>
            <a:off x="5333036" y="2289990"/>
            <a:ext cx="1440180"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images(button)</a:t>
            </a:r>
          </a:p>
        </p:txBody>
      </p:sp>
      <p:sp>
        <p:nvSpPr>
          <p:cNvPr id="215" name="직사각형 82"/>
          <p:cNvSpPr/>
          <p:nvPr/>
        </p:nvSpPr>
        <p:spPr>
          <a:xfrm>
            <a:off x="9551129" y="2781706"/>
            <a:ext cx="1093873" cy="241567"/>
          </a:xfrm>
          <a:prstGeom prst="rect">
            <a:avLst/>
          </a:prstGeom>
        </p:spPr>
        <p:txBody>
          <a:bodyPr wrap="square">
            <a:spAutoFit/>
          </a:bodyPr>
          <a:lstStyle/>
          <a:p>
            <a:pPr lvl="0">
              <a:defRPr/>
            </a:pPr>
            <a:r>
              <a:rPr lang="en-US" altLang="ko-KR" sz="1000">
                <a:solidFill>
                  <a:srgbClr val="42C7F1"/>
                </a:solidFill>
              </a:rPr>
              <a:t>deleteSrc</a:t>
            </a:r>
          </a:p>
        </p:txBody>
      </p:sp>
      <p:sp>
        <p:nvSpPr>
          <p:cNvPr id="216" name="직사각형 215"/>
          <p:cNvSpPr/>
          <p:nvPr/>
        </p:nvSpPr>
        <p:spPr>
          <a:xfrm>
            <a:off x="5987987" y="4586810"/>
            <a:ext cx="1224153" cy="79209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정말로삭제하시겠습니까</a:t>
            </a:r>
            <a:r>
              <a:rPr lang="en-US" altLang="ko-KR" sz="800">
                <a:solidFill>
                  <a:schemeClr val="dk1"/>
                </a:solidFill>
              </a:rPr>
              <a:t>?</a:t>
            </a:r>
          </a:p>
        </p:txBody>
      </p:sp>
      <p:sp>
        <p:nvSpPr>
          <p:cNvPr id="217" name="직사각형 216"/>
          <p:cNvSpPr/>
          <p:nvPr/>
        </p:nvSpPr>
        <p:spPr>
          <a:xfrm>
            <a:off x="6096000" y="5093229"/>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18" name="직사각형 82"/>
          <p:cNvSpPr/>
          <p:nvPr/>
        </p:nvSpPr>
        <p:spPr>
          <a:xfrm>
            <a:off x="5506190" y="4592105"/>
            <a:ext cx="1093873" cy="215444"/>
          </a:xfrm>
          <a:prstGeom prst="rect">
            <a:avLst/>
          </a:prstGeom>
        </p:spPr>
        <p:txBody>
          <a:bodyPr wrap="square">
            <a:spAutoFit/>
          </a:bodyPr>
          <a:lstStyle/>
          <a:p>
            <a:pPr lvl="0">
              <a:defRPr/>
            </a:pPr>
            <a:r>
              <a:rPr lang="en-US" altLang="ko-KR" sz="800"/>
              <a:t>NO</a:t>
            </a:r>
          </a:p>
        </p:txBody>
      </p:sp>
      <p:sp>
        <p:nvSpPr>
          <p:cNvPr id="219" name="직사각형 82"/>
          <p:cNvSpPr/>
          <p:nvPr/>
        </p:nvSpPr>
        <p:spPr>
          <a:xfrm>
            <a:off x="6118266" y="5665171"/>
            <a:ext cx="1093874" cy="215444"/>
          </a:xfrm>
          <a:prstGeom prst="rect">
            <a:avLst/>
          </a:prstGeom>
        </p:spPr>
        <p:txBody>
          <a:bodyPr wrap="square">
            <a:spAutoFit/>
          </a:bodyPr>
          <a:lstStyle/>
          <a:p>
            <a:pPr lvl="0">
              <a:defRPr/>
            </a:pPr>
            <a:r>
              <a:rPr lang="en-US" altLang="ko-KR" sz="800"/>
              <a:t>YES</a:t>
            </a:r>
          </a:p>
        </p:txBody>
      </p:sp>
      <p:sp>
        <p:nvSpPr>
          <p:cNvPr id="220" name="순서도: 문서 219"/>
          <p:cNvSpPr/>
          <p:nvPr/>
        </p:nvSpPr>
        <p:spPr>
          <a:xfrm>
            <a:off x="4610244" y="4785867"/>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21" name="순서도: 판단 220"/>
          <p:cNvSpPr/>
          <p:nvPr/>
        </p:nvSpPr>
        <p:spPr>
          <a:xfrm>
            <a:off x="5927111" y="6096642"/>
            <a:ext cx="1345904" cy="43205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deleteready.submit()</a:t>
            </a:r>
          </a:p>
        </p:txBody>
      </p:sp>
      <p:cxnSp>
        <p:nvCxnSpPr>
          <p:cNvPr id="223" name="직선 화살표 연결선 222"/>
          <p:cNvCxnSpPr>
            <a:stCxn id="214" idx="2"/>
            <a:endCxn id="212" idx="0"/>
          </p:cNvCxnSpPr>
          <p:nvPr/>
        </p:nvCxnSpPr>
        <p:spPr>
          <a:xfrm rot="16200000" flipH="1">
            <a:off x="5702974" y="3010148"/>
            <a:ext cx="70030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4" name="직선 화살표 연결선 223"/>
          <p:cNvCxnSpPr>
            <a:stCxn id="212" idx="2"/>
            <a:endCxn id="218" idx="0"/>
          </p:cNvCxnSpPr>
          <p:nvPr/>
        </p:nvCxnSpPr>
        <p:spPr>
          <a:xfrm rot="16200000" flipH="1">
            <a:off x="5819984" y="4358963"/>
            <a:ext cx="46628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5" name="직선 화살표 연결선 224"/>
          <p:cNvCxnSpPr>
            <a:stCxn id="216" idx="1"/>
            <a:endCxn id="220" idx="3"/>
          </p:cNvCxnSpPr>
          <p:nvPr/>
        </p:nvCxnSpPr>
        <p:spPr>
          <a:xfrm rot="10800000">
            <a:off x="5402342" y="4982859"/>
            <a:ext cx="58564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6" name="직선 화살표 연결선 225"/>
          <p:cNvCxnSpPr>
            <a:stCxn id="216" idx="2"/>
            <a:endCxn id="221" idx="0"/>
          </p:cNvCxnSpPr>
          <p:nvPr/>
        </p:nvCxnSpPr>
        <p:spPr>
          <a:xfrm rot="16200000" flipH="1">
            <a:off x="6241197" y="5737775"/>
            <a:ext cx="71773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a:stCxn id="156" idx="2"/>
            <a:endCxn id="208" idx="0"/>
          </p:cNvCxnSpPr>
          <p:nvPr/>
        </p:nvCxnSpPr>
        <p:spPr>
          <a:xfrm rot="5400000">
            <a:off x="2973502" y="2902489"/>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28" name="직선 화살표 연결선 227"/>
          <p:cNvCxnSpPr>
            <a:stCxn id="208" idx="2"/>
            <a:endCxn id="210" idx="0"/>
          </p:cNvCxnSpPr>
          <p:nvPr/>
        </p:nvCxnSpPr>
        <p:spPr>
          <a:xfrm rot="16200000" flipH="1">
            <a:off x="2942072" y="3994268"/>
            <a:ext cx="69115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2891599" y="57012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cxnSp>
        <p:nvCxnSpPr>
          <p:cNvPr id="230" name="직선 화살표 연결선 229"/>
          <p:cNvCxnSpPr>
            <a:stCxn id="211" idx="2"/>
            <a:endCxn id="229" idx="0"/>
          </p:cNvCxnSpPr>
          <p:nvPr/>
        </p:nvCxnSpPr>
        <p:spPr>
          <a:xfrm rot="5400000">
            <a:off x="3003002" y="5416591"/>
            <a:ext cx="569294"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31" name="직사각형 230"/>
          <p:cNvSpPr/>
          <p:nvPr/>
        </p:nvSpPr>
        <p:spPr>
          <a:xfrm>
            <a:off x="6665203" y="5093228"/>
            <a:ext cx="504063" cy="22074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취소</a:t>
            </a:r>
          </a:p>
        </p:txBody>
      </p:sp>
      <p:sp>
        <p:nvSpPr>
          <p:cNvPr id="232" name="순서도: 판단 231"/>
          <p:cNvSpPr/>
          <p:nvPr/>
        </p:nvSpPr>
        <p:spPr>
          <a:xfrm>
            <a:off x="8878177" y="2299661"/>
            <a:ext cx="1345904" cy="432054"/>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deleteready.submit()</a:t>
            </a:r>
          </a:p>
        </p:txBody>
      </p:sp>
      <p:sp>
        <p:nvSpPr>
          <p:cNvPr id="233" name="순서도: 판단 232"/>
          <p:cNvSpPr/>
          <p:nvPr/>
        </p:nvSpPr>
        <p:spPr>
          <a:xfrm>
            <a:off x="8878177" y="3513988"/>
            <a:ext cx="1345904" cy="84240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TrainerSnsImageDeleteOkAction</a:t>
            </a:r>
          </a:p>
        </p:txBody>
      </p:sp>
      <p:sp>
        <p:nvSpPr>
          <p:cNvPr id="234" name="직사각형 82"/>
          <p:cNvSpPr/>
          <p:nvPr/>
        </p:nvSpPr>
        <p:spPr>
          <a:xfrm>
            <a:off x="6205526" y="3008637"/>
            <a:ext cx="1093873" cy="237483"/>
          </a:xfrm>
          <a:prstGeom prst="rect">
            <a:avLst/>
          </a:prstGeom>
        </p:spPr>
        <p:txBody>
          <a:bodyPr wrap="square">
            <a:spAutoFit/>
          </a:bodyPr>
          <a:lstStyle/>
          <a:p>
            <a:pPr lvl="0">
              <a:defRPr/>
            </a:pPr>
            <a:r>
              <a:rPr lang="en-US" altLang="ko-KR" sz="1000">
                <a:solidFill>
                  <a:srgbClr val="42C7F1"/>
                </a:solidFill>
              </a:rPr>
              <a:t>deleteSrc</a:t>
            </a:r>
          </a:p>
        </p:txBody>
      </p:sp>
      <p:cxnSp>
        <p:nvCxnSpPr>
          <p:cNvPr id="236" name="직선 화살표 연결선 235"/>
          <p:cNvCxnSpPr>
            <a:stCxn id="232" idx="2"/>
            <a:endCxn id="233" idx="0"/>
          </p:cNvCxnSpPr>
          <p:nvPr/>
        </p:nvCxnSpPr>
        <p:spPr>
          <a:xfrm rot="5400000">
            <a:off x="9159992" y="3122851"/>
            <a:ext cx="78227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38" name="순서도: 문서 237"/>
          <p:cNvSpPr/>
          <p:nvPr/>
        </p:nvSpPr>
        <p:spPr>
          <a:xfrm>
            <a:off x="9155079" y="578752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39" name="순서도: 문서 238"/>
          <p:cNvSpPr/>
          <p:nvPr/>
        </p:nvSpPr>
        <p:spPr>
          <a:xfrm>
            <a:off x="7690030" y="373864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sp>
        <p:nvSpPr>
          <p:cNvPr id="240" name="순서도: 판단 239"/>
          <p:cNvSpPr/>
          <p:nvPr/>
        </p:nvSpPr>
        <p:spPr>
          <a:xfrm>
            <a:off x="8723026" y="4541441"/>
            <a:ext cx="1656207"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cxnSp>
        <p:nvCxnSpPr>
          <p:cNvPr id="241" name="직선 화살표 연결선 240"/>
          <p:cNvCxnSpPr>
            <a:stCxn id="233" idx="1"/>
            <a:endCxn id="239" idx="3"/>
          </p:cNvCxnSpPr>
          <p:nvPr/>
        </p:nvCxnSpPr>
        <p:spPr>
          <a:xfrm rot="10800000" flipV="1">
            <a:off x="8482129" y="3935192"/>
            <a:ext cx="396048"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2" name="순서도: 문서 241"/>
          <p:cNvSpPr/>
          <p:nvPr/>
        </p:nvSpPr>
        <p:spPr>
          <a:xfrm>
            <a:off x="7690030" y="4668490"/>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43" name="직선 화살표 연결선 242"/>
          <p:cNvCxnSpPr>
            <a:stCxn id="240" idx="1"/>
            <a:endCxn id="242" idx="3"/>
          </p:cNvCxnSpPr>
          <p:nvPr/>
        </p:nvCxnSpPr>
        <p:spPr>
          <a:xfrm rot="10800000">
            <a:off x="8482129" y="4865482"/>
            <a:ext cx="24089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4" name="직사각형 82"/>
          <p:cNvSpPr/>
          <p:nvPr/>
        </p:nvSpPr>
        <p:spPr>
          <a:xfrm>
            <a:off x="8602577" y="3649974"/>
            <a:ext cx="1093873" cy="205746"/>
          </a:xfrm>
          <a:prstGeom prst="rect">
            <a:avLst/>
          </a:prstGeom>
        </p:spPr>
        <p:txBody>
          <a:bodyPr wrap="square">
            <a:spAutoFit/>
          </a:bodyPr>
          <a:lstStyle/>
          <a:p>
            <a:pPr lvl="0">
              <a:defRPr/>
            </a:pPr>
            <a:r>
              <a:rPr lang="en-US" altLang="ko-KR" sz="800"/>
              <a:t>NO</a:t>
            </a:r>
          </a:p>
        </p:txBody>
      </p:sp>
      <p:sp>
        <p:nvSpPr>
          <p:cNvPr id="246" name="직사각형 82"/>
          <p:cNvSpPr/>
          <p:nvPr/>
        </p:nvSpPr>
        <p:spPr>
          <a:xfrm>
            <a:off x="8602576" y="4541441"/>
            <a:ext cx="1093873" cy="215444"/>
          </a:xfrm>
          <a:prstGeom prst="rect">
            <a:avLst/>
          </a:prstGeom>
        </p:spPr>
        <p:txBody>
          <a:bodyPr wrap="square">
            <a:spAutoFit/>
          </a:bodyPr>
          <a:lstStyle/>
          <a:p>
            <a:pPr lvl="0">
              <a:defRPr/>
            </a:pPr>
            <a:r>
              <a:rPr lang="en-US" altLang="ko-KR" sz="800"/>
              <a:t>NO</a:t>
            </a:r>
          </a:p>
        </p:txBody>
      </p:sp>
      <p:cxnSp>
        <p:nvCxnSpPr>
          <p:cNvPr id="247" name="직선 화살표 연결선 246"/>
          <p:cNvCxnSpPr>
            <a:stCxn id="240" idx="2"/>
            <a:endCxn id="238" idx="0"/>
          </p:cNvCxnSpPr>
          <p:nvPr/>
        </p:nvCxnSpPr>
        <p:spPr>
          <a:xfrm rot="5400000">
            <a:off x="9252125" y="5488525"/>
            <a:ext cx="598007"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48" name="직선 화살표 연결선 247"/>
          <p:cNvCxnSpPr>
            <a:stCxn id="233" idx="2"/>
          </p:cNvCxnSpPr>
          <p:nvPr/>
        </p:nvCxnSpPr>
        <p:spPr>
          <a:xfrm rot="16200000" flipH="1">
            <a:off x="9458607" y="4448919"/>
            <a:ext cx="18504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49" name="직사각형 82"/>
          <p:cNvSpPr/>
          <p:nvPr/>
        </p:nvSpPr>
        <p:spPr>
          <a:xfrm>
            <a:off x="9130207" y="5464363"/>
            <a:ext cx="1093874" cy="215444"/>
          </a:xfrm>
          <a:prstGeom prst="rect">
            <a:avLst/>
          </a:prstGeom>
        </p:spPr>
        <p:txBody>
          <a:bodyPr wrap="square">
            <a:spAutoFit/>
          </a:bodyPr>
          <a:lstStyle/>
          <a:p>
            <a:pPr lvl="0">
              <a:defRPr/>
            </a:pPr>
            <a:r>
              <a:rPr lang="en-US" altLang="ko-KR" sz="800"/>
              <a:t>YES</a:t>
            </a:r>
          </a:p>
        </p:txBody>
      </p:sp>
      <p:sp>
        <p:nvSpPr>
          <p:cNvPr id="250" name="직사각형 82"/>
          <p:cNvSpPr/>
          <p:nvPr/>
        </p:nvSpPr>
        <p:spPr>
          <a:xfrm>
            <a:off x="9696450" y="4299873"/>
            <a:ext cx="1093873" cy="241647"/>
          </a:xfrm>
          <a:prstGeom prst="rect">
            <a:avLst/>
          </a:prstGeom>
        </p:spPr>
        <p:txBody>
          <a:bodyPr wrap="square">
            <a:spAutoFit/>
          </a:bodyPr>
          <a:lstStyle/>
          <a:p>
            <a:pPr lvl="0">
              <a:defRPr/>
            </a:pPr>
            <a:r>
              <a:rPr lang="en-US" altLang="ko-KR" sz="1000">
                <a:solidFill>
                  <a:srgbClr val="42C7F1"/>
                </a:solidFill>
              </a:rPr>
              <a:t>TrainerId</a:t>
            </a:r>
          </a:p>
        </p:txBody>
      </p:sp>
      <p:pic>
        <p:nvPicPr>
          <p:cNvPr id="251" name="그림 78" descr="모니터, 컴퓨터이(가) 표시된 사진  자동 생성된 설명"/>
          <p:cNvPicPr>
            <a:picLocks noChangeAspect="1"/>
          </p:cNvPicPr>
          <p:nvPr/>
        </p:nvPicPr>
        <p:blipFill rotWithShape="1">
          <a:blip r:embed="rId3"/>
          <a:stretch>
            <a:fillRect/>
          </a:stretch>
        </p:blipFill>
        <p:spPr>
          <a:xfrm>
            <a:off x="10645002" y="3663441"/>
            <a:ext cx="439025" cy="544395"/>
          </a:xfrm>
          <a:prstGeom prst="rect">
            <a:avLst/>
          </a:prstGeom>
        </p:spPr>
      </p:pic>
      <p:sp>
        <p:nvSpPr>
          <p:cNvPr id="252" name="직사각형 82"/>
          <p:cNvSpPr/>
          <p:nvPr/>
        </p:nvSpPr>
        <p:spPr>
          <a:xfrm>
            <a:off x="10379232" y="4143519"/>
            <a:ext cx="1093873" cy="215444"/>
          </a:xfrm>
          <a:prstGeom prst="rect">
            <a:avLst/>
          </a:prstGeom>
        </p:spPr>
        <p:txBody>
          <a:bodyPr wrap="square">
            <a:spAutoFit/>
          </a:bodyPr>
          <a:lstStyle/>
          <a:p>
            <a:pPr lvl="0">
              <a:defRPr/>
            </a:pPr>
            <a:r>
              <a:rPr lang="en-US" altLang="ko-KR" sz="800"/>
              <a:t>SNSFILENAME</a:t>
            </a:r>
          </a:p>
        </p:txBody>
      </p:sp>
      <p:cxnSp>
        <p:nvCxnSpPr>
          <p:cNvPr id="254" name="직선 화살표 연결선 253"/>
          <p:cNvCxnSpPr/>
          <p:nvPr/>
        </p:nvCxnSpPr>
        <p:spPr>
          <a:xfrm>
            <a:off x="10243386" y="383447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사진</a:t>
            </a:r>
            <a:r>
              <a:rPr lang="en-US" altLang="ko-KR"/>
              <a:t> </a:t>
            </a:r>
            <a:r>
              <a:rPr lang="ko-KR" altLang="en-US"/>
              <a:t>올리기</a:t>
            </a:r>
          </a:p>
        </p:txBody>
      </p:sp>
      <p:graphicFrame>
        <p:nvGraphicFramePr>
          <p:cNvPr id="3" name="표 2"/>
          <p:cNvGraphicFramePr>
            <a:graphicFrameLocks noGrp="1"/>
          </p:cNvGraphicFramePr>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a16="http://schemas.microsoft.com/office/drawing/2014/main" val="20000"/>
                    </a:ext>
                  </a:extLst>
                </a:gridCol>
                <a:gridCol w="2335567">
                  <a:extLst>
                    <a:ext uri="{9D8B030D-6E8A-4147-A177-3AD203B41FA5}">
                      <a16:colId xmlns:a16="http://schemas.microsoft.com/office/drawing/2014/main" val="20001"/>
                    </a:ext>
                  </a:extLst>
                </a:gridCol>
                <a:gridCol w="3582042">
                  <a:extLst>
                    <a:ext uri="{9D8B030D-6E8A-4147-A177-3AD203B41FA5}">
                      <a16:colId xmlns:a16="http://schemas.microsoft.com/office/drawing/2014/main" val="20002"/>
                    </a:ext>
                  </a:extLst>
                </a:gridCol>
                <a:gridCol w="2898768">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a:solidFill>
                            <a:schemeClr val="tx1"/>
                          </a:solidFill>
                        </a:rPr>
                        <a:t>snsImageUpload</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sns </a:t>
                      </a:r>
                      <a:r>
                        <a:rPr lang="ko-KR" altLang="en-US" sz="1000"/>
                        <a:t>사진 올리기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사진 올리기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en-US" altLang="ko-KR" sz="1000"/>
                        <a:t>sns </a:t>
                      </a:r>
                      <a:r>
                        <a:rPr lang="ko-KR" altLang="en-US" sz="1000"/>
                        <a:t>사진 올리기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44</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3143630" y="3238513"/>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사진 업로드</a:t>
            </a:r>
            <a:r>
              <a:rPr lang="en-US" altLang="ko-KR" sz="800">
                <a:solidFill>
                  <a:schemeClr val="dk1"/>
                </a:solidFill>
              </a:rPr>
              <a:t>(button)</a:t>
            </a:r>
          </a:p>
        </p:txBody>
      </p:sp>
      <p:cxnSp>
        <p:nvCxnSpPr>
          <p:cNvPr id="227" name="직선 화살표 연결선 226"/>
          <p:cNvCxnSpPr>
            <a:stCxn id="156" idx="2"/>
            <a:endCxn id="208" idx="0"/>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849319" y="5279165"/>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52" name="직사각형 251"/>
          <p:cNvSpPr/>
          <p:nvPr/>
        </p:nvSpPr>
        <p:spPr>
          <a:xfrm>
            <a:off x="2827838" y="5268150"/>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imagesFile(input,file)</a:t>
            </a:r>
          </a:p>
        </p:txBody>
      </p:sp>
      <p:cxnSp>
        <p:nvCxnSpPr>
          <p:cNvPr id="256" name="직선 화살표 연결선 255"/>
          <p:cNvCxnSpPr>
            <a:stCxn id="208" idx="2"/>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a:stCxn id="255" idx="5"/>
            <a:endCxn id="251" idx="0"/>
          </p:cNvCxnSpPr>
          <p:nvPr/>
        </p:nvCxnSpPr>
        <p:spPr>
          <a:xfrm rot="16200000" flipH="1">
            <a:off x="3742097" y="4775893"/>
            <a:ext cx="10065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55" idx="2"/>
            <a:endCxn id="252" idx="0"/>
          </p:cNvCxnSpPr>
          <p:nvPr/>
        </p:nvCxnSpPr>
        <p:spPr>
          <a:xfrm rot="5400000">
            <a:off x="2747202" y="4749306"/>
            <a:ext cx="995529" cy="4215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60" name="순서도: 판단 259"/>
          <p:cNvSpPr/>
          <p:nvPr/>
        </p:nvSpPr>
        <p:spPr>
          <a:xfrm>
            <a:off x="6096000" y="3058955"/>
            <a:ext cx="1368171" cy="39610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imageBoard()</a:t>
            </a:r>
          </a:p>
        </p:txBody>
      </p:sp>
      <p:sp>
        <p:nvSpPr>
          <p:cNvPr id="261" name="순서도: 판단 260"/>
          <p:cNvSpPr/>
          <p:nvPr/>
        </p:nvSpPr>
        <p:spPr>
          <a:xfrm>
            <a:off x="6096000" y="371316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TrainerSnsImageOkAction</a:t>
            </a:r>
          </a:p>
        </p:txBody>
      </p:sp>
      <p:sp>
        <p:nvSpPr>
          <p:cNvPr id="262" name="직사각형 82"/>
          <p:cNvSpPr/>
          <p:nvPr/>
        </p:nvSpPr>
        <p:spPr>
          <a:xfrm>
            <a:off x="4367784" y="4730952"/>
            <a:ext cx="697823" cy="391593"/>
          </a:xfrm>
          <a:prstGeom prst="rect">
            <a:avLst/>
          </a:prstGeom>
        </p:spPr>
        <p:txBody>
          <a:bodyPr wrap="square">
            <a:spAutoFit/>
          </a:bodyPr>
          <a:lstStyle/>
          <a:p>
            <a:pPr lvl="0">
              <a:defRPr/>
            </a:pPr>
            <a:r>
              <a:rPr lang="en-US" altLang="ko-KR" sz="1000">
                <a:solidFill>
                  <a:srgbClr val="42C7F1"/>
                </a:solidFill>
              </a:rPr>
              <a:t>ImageName</a:t>
            </a:r>
          </a:p>
        </p:txBody>
      </p:sp>
      <p:sp>
        <p:nvSpPr>
          <p:cNvPr id="263" name="직사각형 82"/>
          <p:cNvSpPr/>
          <p:nvPr/>
        </p:nvSpPr>
        <p:spPr>
          <a:xfrm>
            <a:off x="6917234" y="3429000"/>
            <a:ext cx="1093873" cy="241567"/>
          </a:xfrm>
          <a:prstGeom prst="rect">
            <a:avLst/>
          </a:prstGeom>
        </p:spPr>
        <p:txBody>
          <a:bodyPr wrap="square">
            <a:spAutoFit/>
          </a:bodyPr>
          <a:lstStyle/>
          <a:p>
            <a:pPr lvl="0">
              <a:defRPr/>
            </a:pPr>
            <a:r>
              <a:rPr lang="en-US" altLang="ko-KR" sz="1000">
                <a:solidFill>
                  <a:srgbClr val="42C7F1"/>
                </a:solidFill>
              </a:rPr>
              <a:t>ImageName</a:t>
            </a:r>
          </a:p>
        </p:txBody>
      </p:sp>
      <p:cxnSp>
        <p:nvCxnSpPr>
          <p:cNvPr id="264" name="직선 화살표 연결선 263"/>
          <p:cNvCxnSpPr>
            <a:stCxn id="260" idx="2"/>
            <a:endCxn id="261" idx="0"/>
          </p:cNvCxnSpPr>
          <p:nvPr/>
        </p:nvCxnSpPr>
        <p:spPr>
          <a:xfrm rot="5400000">
            <a:off x="6651034" y="3584109"/>
            <a:ext cx="25810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6" name="순서도: 문서 265"/>
          <p:cNvSpPr/>
          <p:nvPr/>
        </p:nvSpPr>
        <p:spPr>
          <a:xfrm>
            <a:off x="5065607" y="38058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p:cNvCxnSpPr>
          <p:nvPr/>
        </p:nvCxnSpPr>
        <p:spPr>
          <a:xfrm rot="10800000" flipV="1">
            <a:off x="5897976" y="4002831"/>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97977" y="3630240"/>
            <a:ext cx="1093873" cy="215444"/>
          </a:xfrm>
          <a:prstGeom prst="rect">
            <a:avLst/>
          </a:prstGeom>
        </p:spPr>
        <p:txBody>
          <a:bodyPr wrap="square">
            <a:spAutoFit/>
          </a:bodyPr>
          <a:lstStyle/>
          <a:p>
            <a:pPr lvl="0">
              <a:defRPr/>
            </a:pPr>
            <a:r>
              <a:rPr lang="en-US" altLang="ko-KR" sz="800"/>
              <a:t>NO</a:t>
            </a:r>
          </a:p>
        </p:txBody>
      </p:sp>
      <p:pic>
        <p:nvPicPr>
          <p:cNvPr id="269" name="그림 204"/>
          <p:cNvPicPr>
            <a:picLocks noChangeAspect="1"/>
          </p:cNvPicPr>
          <p:nvPr/>
        </p:nvPicPr>
        <p:blipFill rotWithShape="1">
          <a:blip r:embed="rId3"/>
          <a:srcRect l="13420" t="13190" r="9390" b="26140"/>
          <a:stretch>
            <a:fillRect/>
          </a:stretch>
        </p:blipFill>
        <p:spPr>
          <a:xfrm>
            <a:off x="7828632" y="3850341"/>
            <a:ext cx="364950" cy="304384"/>
          </a:xfrm>
          <a:prstGeom prst="rect">
            <a:avLst/>
          </a:prstGeom>
        </p:spPr>
      </p:pic>
      <p:sp>
        <p:nvSpPr>
          <p:cNvPr id="270" name="직사각형 82"/>
          <p:cNvSpPr/>
          <p:nvPr/>
        </p:nvSpPr>
        <p:spPr>
          <a:xfrm>
            <a:off x="7464171" y="4199823"/>
            <a:ext cx="1093873" cy="215444"/>
          </a:xfrm>
          <a:prstGeom prst="rect">
            <a:avLst/>
          </a:prstGeom>
        </p:spPr>
        <p:txBody>
          <a:bodyPr wrap="square">
            <a:spAutoFit/>
          </a:bodyPr>
          <a:lstStyle/>
          <a:p>
            <a:pPr lvl="0">
              <a:defRPr/>
            </a:pPr>
            <a:r>
              <a:rPr lang="en-US" altLang="ko-KR" sz="800"/>
              <a:t>SNSFILENAME</a:t>
            </a:r>
          </a:p>
        </p:txBody>
      </p:sp>
      <p:cxnSp>
        <p:nvCxnSpPr>
          <p:cNvPr id="272" name="직선 화살표 연결선 271"/>
          <p:cNvCxnSpPr>
            <a:stCxn id="261" idx="2"/>
          </p:cNvCxnSpPr>
          <p:nvPr/>
        </p:nvCxnSpPr>
        <p:spPr>
          <a:xfrm rot="5400000">
            <a:off x="6538389" y="4534193"/>
            <a:ext cx="483396" cy="4"/>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3" name="순서도: 판단 272"/>
          <p:cNvSpPr/>
          <p:nvPr/>
        </p:nvSpPr>
        <p:spPr>
          <a:xfrm>
            <a:off x="6096000" y="4800146"/>
            <a:ext cx="1507544"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274" name="직사각형 82"/>
          <p:cNvSpPr/>
          <p:nvPr/>
        </p:nvSpPr>
        <p:spPr>
          <a:xfrm>
            <a:off x="6365654" y="4477027"/>
            <a:ext cx="1093873" cy="215444"/>
          </a:xfrm>
          <a:prstGeom prst="rect">
            <a:avLst/>
          </a:prstGeom>
        </p:spPr>
        <p:txBody>
          <a:bodyPr wrap="square">
            <a:spAutoFit/>
          </a:bodyPr>
          <a:lstStyle/>
          <a:p>
            <a:pPr lvl="0">
              <a:defRPr/>
            </a:pPr>
            <a:r>
              <a:rPr lang="en-US" altLang="ko-KR" sz="800"/>
              <a:t>YES</a:t>
            </a:r>
          </a:p>
        </p:txBody>
      </p:sp>
      <p:sp>
        <p:nvSpPr>
          <p:cNvPr id="275" name="직사각형 82"/>
          <p:cNvSpPr/>
          <p:nvPr/>
        </p:nvSpPr>
        <p:spPr>
          <a:xfrm>
            <a:off x="6917234" y="4477027"/>
            <a:ext cx="1093873" cy="241567"/>
          </a:xfrm>
          <a:prstGeom prst="rect">
            <a:avLst/>
          </a:prstGeom>
        </p:spPr>
        <p:txBody>
          <a:bodyPr wrap="square">
            <a:spAutoFit/>
          </a:bodyPr>
          <a:lstStyle/>
          <a:p>
            <a:pPr lvl="0">
              <a:defRPr/>
            </a:pPr>
            <a:r>
              <a:rPr lang="en-US" altLang="ko-KR" sz="1000">
                <a:solidFill>
                  <a:srgbClr val="42C7F1"/>
                </a:solidFill>
              </a:rPr>
              <a:t>TrainerId</a:t>
            </a:r>
          </a:p>
        </p:txBody>
      </p:sp>
      <p:sp>
        <p:nvSpPr>
          <p:cNvPr id="276" name="순서도: 문서 275"/>
          <p:cNvSpPr/>
          <p:nvPr/>
        </p:nvSpPr>
        <p:spPr>
          <a:xfrm>
            <a:off x="6453722" y="587730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78" name="순서도: 문서 277"/>
          <p:cNvSpPr/>
          <p:nvPr/>
        </p:nvSpPr>
        <p:spPr>
          <a:xfrm>
            <a:off x="5029678" y="4927194"/>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79" name="직선 화살표 연결선 278"/>
          <p:cNvCxnSpPr/>
          <p:nvPr/>
        </p:nvCxnSpPr>
        <p:spPr>
          <a:xfrm rot="10800000" flipV="1">
            <a:off x="5897975" y="5124186"/>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0" name="직사각형 82"/>
          <p:cNvSpPr/>
          <p:nvPr/>
        </p:nvSpPr>
        <p:spPr>
          <a:xfrm>
            <a:off x="5857706" y="4775893"/>
            <a:ext cx="1093873" cy="215444"/>
          </a:xfrm>
          <a:prstGeom prst="rect">
            <a:avLst/>
          </a:prstGeom>
        </p:spPr>
        <p:txBody>
          <a:bodyPr wrap="square">
            <a:spAutoFit/>
          </a:bodyPr>
          <a:lstStyle/>
          <a:p>
            <a:pPr lvl="0">
              <a:defRPr/>
            </a:pPr>
            <a:r>
              <a:rPr lang="en-US" altLang="ko-KR" sz="800"/>
              <a:t>NO</a:t>
            </a:r>
          </a:p>
        </p:txBody>
      </p:sp>
      <p:cxnSp>
        <p:nvCxnSpPr>
          <p:cNvPr id="281" name="직선 화살표 연결선 280"/>
          <p:cNvCxnSpPr>
            <a:stCxn id="273" idx="2"/>
            <a:endCxn id="276" idx="0"/>
          </p:cNvCxnSpPr>
          <p:nvPr/>
        </p:nvCxnSpPr>
        <p:spPr>
          <a:xfrm rot="16200000" flipH="1">
            <a:off x="6635232" y="5662766"/>
            <a:ext cx="42907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a:t>
            </a:r>
            <a:r>
              <a:rPr lang="en-US" altLang="en-US" sz="800">
                <a:solidFill>
                  <a:schemeClr val="dk1"/>
                </a:solidFill>
              </a:rPr>
              <a:t>TrainerMypageSnsViewOkAction</a:t>
            </a:r>
            <a:r>
              <a:rPr lang="en-US" altLang="ko-KR" sz="800">
                <a:solidFill>
                  <a:schemeClr val="dk1"/>
                </a:solidFill>
              </a:rPr>
              <a:t>.java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sns.jsp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t>YES</a:t>
            </a:r>
          </a:p>
        </p:txBody>
      </p:sp>
      <p:cxnSp>
        <p:nvCxnSpPr>
          <p:cNvPr id="295" name="직선 화살표 연결선 294"/>
          <p:cNvCxnSpPr>
            <a:stCxn id="259" idx="2"/>
            <a:endCxn id="260" idx="0"/>
          </p:cNvCxnSpPr>
          <p:nvPr/>
        </p:nvCxnSpPr>
        <p:spPr>
          <a:xfrm rot="5400000">
            <a:off x="6555977" y="2834845"/>
            <a:ext cx="44821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p:nvPr/>
        </p:nvCxnSpPr>
        <p:spPr>
          <a:xfrm>
            <a:off x="7459527" y="392273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9" name="직선 화살표 연결선 298"/>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a:t>
            </a:r>
            <a:r>
              <a:rPr lang="en-US" altLang="ko-KR"/>
              <a:t>sns </a:t>
            </a:r>
            <a:r>
              <a:rPr lang="ko-KR" altLang="en-US"/>
              <a:t>프로필 변경</a:t>
            </a:r>
          </a:p>
        </p:txBody>
      </p:sp>
      <p:graphicFrame>
        <p:nvGraphicFramePr>
          <p:cNvPr id="3" name="표 2"/>
          <p:cNvGraphicFramePr>
            <a:graphicFrameLocks noGrp="1"/>
          </p:cNvGraphicFramePr>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a16="http://schemas.microsoft.com/office/drawing/2014/main" val="20000"/>
                    </a:ext>
                  </a:extLst>
                </a:gridCol>
                <a:gridCol w="2335567">
                  <a:extLst>
                    <a:ext uri="{9D8B030D-6E8A-4147-A177-3AD203B41FA5}">
                      <a16:colId xmlns:a16="http://schemas.microsoft.com/office/drawing/2014/main" val="20001"/>
                    </a:ext>
                  </a:extLst>
                </a:gridCol>
                <a:gridCol w="3582042">
                  <a:extLst>
                    <a:ext uri="{9D8B030D-6E8A-4147-A177-3AD203B41FA5}">
                      <a16:colId xmlns:a16="http://schemas.microsoft.com/office/drawing/2014/main" val="20002"/>
                    </a:ext>
                  </a:extLst>
                </a:gridCol>
                <a:gridCol w="2898768">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a:solidFill>
                            <a:schemeClr val="tx1"/>
                          </a:solidFill>
                        </a:rPr>
                        <a:t>snsProfileUpdate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en-US" altLang="ko-KR" sz="1000"/>
                        <a:t>ssns </a:t>
                      </a:r>
                      <a:r>
                        <a:rPr lang="ko-KR" altLang="en-US" sz="1000"/>
                        <a:t>프로필 변경</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en-US" altLang="ko-KR" sz="1000"/>
                        <a:t>sns </a:t>
                      </a:r>
                      <a:r>
                        <a:rPr lang="ko-KR" altLang="en-US" sz="1000"/>
                        <a:t>프로필 변경</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a:t>
                      </a:r>
                      <a:r>
                        <a:rPr lang="en-US" altLang="ko-KR" sz="1000"/>
                        <a:t>sns </a:t>
                      </a:r>
                      <a:r>
                        <a:rPr lang="ko-KR" altLang="en-US" sz="1000"/>
                        <a:t>프로필 변경</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45</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08" name="직사각형 207"/>
          <p:cNvSpPr/>
          <p:nvPr/>
        </p:nvSpPr>
        <p:spPr>
          <a:xfrm>
            <a:off x="3143630" y="3238513"/>
            <a:ext cx="1224153" cy="43205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프로필 변경</a:t>
            </a:r>
            <a:r>
              <a:rPr lang="en-US" altLang="ko-KR" sz="800">
                <a:solidFill>
                  <a:schemeClr val="dk1"/>
                </a:solidFill>
              </a:rPr>
              <a:t>(button)</a:t>
            </a:r>
          </a:p>
        </p:txBody>
      </p:sp>
      <p:cxnSp>
        <p:nvCxnSpPr>
          <p:cNvPr id="227" name="직선 화살표 연결선 226"/>
          <p:cNvCxnSpPr>
            <a:stCxn id="156" idx="2"/>
            <a:endCxn id="208" idx="0"/>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849319" y="5279165"/>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52" name="직사각형 251"/>
          <p:cNvSpPr/>
          <p:nvPr/>
        </p:nvSpPr>
        <p:spPr>
          <a:xfrm>
            <a:off x="2869996" y="5280113"/>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ProfileImage(input,file)</a:t>
            </a:r>
          </a:p>
        </p:txBody>
      </p:sp>
      <p:cxnSp>
        <p:nvCxnSpPr>
          <p:cNvPr id="256" name="직선 화살표 연결선 255"/>
          <p:cNvCxnSpPr>
            <a:stCxn id="208" idx="2"/>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a:stCxn id="255" idx="5"/>
            <a:endCxn id="251" idx="0"/>
          </p:cNvCxnSpPr>
          <p:nvPr/>
        </p:nvCxnSpPr>
        <p:spPr>
          <a:xfrm rot="16200000" flipH="1">
            <a:off x="3742097" y="4775893"/>
            <a:ext cx="100654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55" idx="2"/>
            <a:endCxn id="252" idx="0"/>
          </p:cNvCxnSpPr>
          <p:nvPr/>
        </p:nvCxnSpPr>
        <p:spPr>
          <a:xfrm rot="16200000" flipH="1">
            <a:off x="2762300" y="4776367"/>
            <a:ext cx="1007492"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완료</a:t>
            </a:r>
            <a:r>
              <a:rPr lang="en-US" altLang="ko-KR" sz="800">
                <a:solidFill>
                  <a:schemeClr val="dk1"/>
                </a:solidFill>
              </a:rPr>
              <a:t>(button)</a:t>
            </a:r>
          </a:p>
        </p:txBody>
      </p:sp>
      <p:sp>
        <p:nvSpPr>
          <p:cNvPr id="260" name="순서도: 판단 259"/>
          <p:cNvSpPr/>
          <p:nvPr/>
        </p:nvSpPr>
        <p:spPr>
          <a:xfrm>
            <a:off x="6096000" y="3058955"/>
            <a:ext cx="1368171" cy="396103"/>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profilesub()</a:t>
            </a:r>
          </a:p>
        </p:txBody>
      </p:sp>
      <p:sp>
        <p:nvSpPr>
          <p:cNvPr id="261" name="순서도: 판단 260"/>
          <p:cNvSpPr/>
          <p:nvPr/>
        </p:nvSpPr>
        <p:spPr>
          <a:xfrm>
            <a:off x="6096000" y="371316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TrainerSnsProfileImageOkActio</a:t>
            </a:r>
            <a:r>
              <a:rPr lang="en-US" altLang="ko-KR" sz="900">
                <a:solidFill>
                  <a:schemeClr val="dk1"/>
                </a:solidFill>
              </a:rPr>
              <a:t>n.</a:t>
            </a:r>
            <a:r>
              <a:rPr lang="en-US" altLang="ko-KR" sz="700">
                <a:solidFill>
                  <a:schemeClr val="dk1"/>
                </a:solidFill>
              </a:rPr>
              <a:t>java</a:t>
            </a:r>
          </a:p>
        </p:txBody>
      </p:sp>
      <p:sp>
        <p:nvSpPr>
          <p:cNvPr id="262" name="직사각형 82"/>
          <p:cNvSpPr/>
          <p:nvPr/>
        </p:nvSpPr>
        <p:spPr>
          <a:xfrm>
            <a:off x="4318042" y="4730952"/>
            <a:ext cx="697823" cy="543993"/>
          </a:xfrm>
          <a:prstGeom prst="rect">
            <a:avLst/>
          </a:prstGeom>
        </p:spPr>
        <p:txBody>
          <a:bodyPr wrap="square">
            <a:spAutoFit/>
          </a:bodyPr>
          <a:lstStyle/>
          <a:p>
            <a:pPr lvl="0">
              <a:defRPr/>
            </a:pPr>
            <a:r>
              <a:rPr lang="en-US" altLang="ko-KR" sz="1000">
                <a:solidFill>
                  <a:srgbClr val="42C7F1"/>
                </a:solidFill>
              </a:rPr>
              <a:t>ProfileImageName</a:t>
            </a:r>
          </a:p>
        </p:txBody>
      </p:sp>
      <p:sp>
        <p:nvSpPr>
          <p:cNvPr id="263" name="직사각형 82"/>
          <p:cNvSpPr/>
          <p:nvPr/>
        </p:nvSpPr>
        <p:spPr>
          <a:xfrm>
            <a:off x="6917234" y="3429000"/>
            <a:ext cx="1093873" cy="388620"/>
          </a:xfrm>
          <a:prstGeom prst="rect">
            <a:avLst/>
          </a:prstGeom>
        </p:spPr>
        <p:txBody>
          <a:bodyPr wrap="square">
            <a:spAutoFit/>
          </a:bodyPr>
          <a:lstStyle/>
          <a:p>
            <a:pPr lvl="0">
              <a:defRPr/>
            </a:pPr>
            <a:r>
              <a:rPr lang="en-US" altLang="ko-KR" sz="1000">
                <a:solidFill>
                  <a:srgbClr val="42C7F1"/>
                </a:solidFill>
              </a:rPr>
              <a:t>ProfileImageName</a:t>
            </a:r>
          </a:p>
        </p:txBody>
      </p:sp>
      <p:cxnSp>
        <p:nvCxnSpPr>
          <p:cNvPr id="264" name="직선 화살표 연결선 263"/>
          <p:cNvCxnSpPr>
            <a:stCxn id="260" idx="2"/>
            <a:endCxn id="261" idx="0"/>
          </p:cNvCxnSpPr>
          <p:nvPr/>
        </p:nvCxnSpPr>
        <p:spPr>
          <a:xfrm rot="5400000">
            <a:off x="6651034" y="3584109"/>
            <a:ext cx="25810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6" name="순서도: 문서 265"/>
          <p:cNvSpPr/>
          <p:nvPr/>
        </p:nvSpPr>
        <p:spPr>
          <a:xfrm>
            <a:off x="5065607" y="3805839"/>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p:cNvCxnSpPr>
          <p:nvPr/>
        </p:nvCxnSpPr>
        <p:spPr>
          <a:xfrm rot="10800000" flipV="1">
            <a:off x="5897976" y="4002831"/>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97977" y="3630240"/>
            <a:ext cx="1093873" cy="215444"/>
          </a:xfrm>
          <a:prstGeom prst="rect">
            <a:avLst/>
          </a:prstGeom>
        </p:spPr>
        <p:txBody>
          <a:bodyPr wrap="square">
            <a:spAutoFit/>
          </a:bodyPr>
          <a:lstStyle/>
          <a:p>
            <a:pPr lvl="0">
              <a:defRPr/>
            </a:pPr>
            <a:r>
              <a:rPr lang="en-US" altLang="ko-KR" sz="800"/>
              <a:t>NO</a:t>
            </a:r>
          </a:p>
        </p:txBody>
      </p:sp>
      <p:pic>
        <p:nvPicPr>
          <p:cNvPr id="269" name="그림 204"/>
          <p:cNvPicPr>
            <a:picLocks noChangeAspect="1"/>
          </p:cNvPicPr>
          <p:nvPr/>
        </p:nvPicPr>
        <p:blipFill rotWithShape="1">
          <a:blip r:embed="rId3"/>
          <a:srcRect l="13420" t="13190" r="9390" b="26140"/>
          <a:stretch>
            <a:fillRect/>
          </a:stretch>
        </p:blipFill>
        <p:spPr>
          <a:xfrm>
            <a:off x="7828632" y="3850341"/>
            <a:ext cx="364950" cy="304384"/>
          </a:xfrm>
          <a:prstGeom prst="rect">
            <a:avLst/>
          </a:prstGeom>
        </p:spPr>
      </p:pic>
      <p:sp>
        <p:nvSpPr>
          <p:cNvPr id="270" name="직사각형 82"/>
          <p:cNvSpPr/>
          <p:nvPr/>
        </p:nvSpPr>
        <p:spPr>
          <a:xfrm>
            <a:off x="7464171" y="4199823"/>
            <a:ext cx="1093873" cy="215444"/>
          </a:xfrm>
          <a:prstGeom prst="rect">
            <a:avLst/>
          </a:prstGeom>
        </p:spPr>
        <p:txBody>
          <a:bodyPr wrap="square">
            <a:spAutoFit/>
          </a:bodyPr>
          <a:lstStyle/>
          <a:p>
            <a:pPr lvl="0">
              <a:defRPr/>
            </a:pPr>
            <a:r>
              <a:rPr lang="en-US" altLang="ko-KR" sz="800"/>
              <a:t>PROFILENAME</a:t>
            </a:r>
          </a:p>
        </p:txBody>
      </p:sp>
      <p:cxnSp>
        <p:nvCxnSpPr>
          <p:cNvPr id="272" name="직선 화살표 연결선 271"/>
          <p:cNvCxnSpPr>
            <a:stCxn id="261" idx="2"/>
          </p:cNvCxnSpPr>
          <p:nvPr/>
        </p:nvCxnSpPr>
        <p:spPr>
          <a:xfrm rot="5400000">
            <a:off x="6538389" y="4534193"/>
            <a:ext cx="483396" cy="4"/>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3" name="순서도: 판단 272"/>
          <p:cNvSpPr/>
          <p:nvPr/>
        </p:nvSpPr>
        <p:spPr>
          <a:xfrm>
            <a:off x="6096000" y="4800146"/>
            <a:ext cx="1507544" cy="648081"/>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en-US" sz="800">
                <a:solidFill>
                  <a:schemeClr val="dk1"/>
                </a:solidFill>
              </a:rPr>
              <a:t>TrainerMypageSnsViewOkAction</a:t>
            </a:r>
            <a:r>
              <a:rPr lang="en-US" altLang="ko-KR" sz="800">
                <a:solidFill>
                  <a:schemeClr val="dk1"/>
                </a:solidFill>
              </a:rPr>
              <a:t>.java</a:t>
            </a:r>
          </a:p>
        </p:txBody>
      </p:sp>
      <p:sp>
        <p:nvSpPr>
          <p:cNvPr id="274" name="직사각형 82"/>
          <p:cNvSpPr/>
          <p:nvPr/>
        </p:nvSpPr>
        <p:spPr>
          <a:xfrm>
            <a:off x="6365654" y="4477027"/>
            <a:ext cx="1093873" cy="215444"/>
          </a:xfrm>
          <a:prstGeom prst="rect">
            <a:avLst/>
          </a:prstGeom>
        </p:spPr>
        <p:txBody>
          <a:bodyPr wrap="square">
            <a:spAutoFit/>
          </a:bodyPr>
          <a:lstStyle/>
          <a:p>
            <a:pPr lvl="0">
              <a:defRPr/>
            </a:pPr>
            <a:r>
              <a:rPr lang="en-US" altLang="ko-KR" sz="800"/>
              <a:t>YES</a:t>
            </a:r>
          </a:p>
        </p:txBody>
      </p:sp>
      <p:sp>
        <p:nvSpPr>
          <p:cNvPr id="275" name="직사각형 82"/>
          <p:cNvSpPr/>
          <p:nvPr/>
        </p:nvSpPr>
        <p:spPr>
          <a:xfrm>
            <a:off x="6917234" y="4477027"/>
            <a:ext cx="1093873" cy="241567"/>
          </a:xfrm>
          <a:prstGeom prst="rect">
            <a:avLst/>
          </a:prstGeom>
        </p:spPr>
        <p:txBody>
          <a:bodyPr wrap="square">
            <a:spAutoFit/>
          </a:bodyPr>
          <a:lstStyle/>
          <a:p>
            <a:pPr lvl="0">
              <a:defRPr/>
            </a:pPr>
            <a:r>
              <a:rPr lang="en-US" altLang="ko-KR" sz="1000">
                <a:solidFill>
                  <a:srgbClr val="42C7F1"/>
                </a:solidFill>
              </a:rPr>
              <a:t>TrainerId</a:t>
            </a:r>
          </a:p>
        </p:txBody>
      </p:sp>
      <p:sp>
        <p:nvSpPr>
          <p:cNvPr id="276" name="순서도: 문서 275"/>
          <p:cNvSpPr/>
          <p:nvPr/>
        </p:nvSpPr>
        <p:spPr>
          <a:xfrm>
            <a:off x="6453722" y="5877306"/>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sns.jsp</a:t>
            </a:r>
          </a:p>
        </p:txBody>
      </p:sp>
      <p:sp>
        <p:nvSpPr>
          <p:cNvPr id="278" name="순서도: 문서 277"/>
          <p:cNvSpPr/>
          <p:nvPr/>
        </p:nvSpPr>
        <p:spPr>
          <a:xfrm>
            <a:off x="5029678" y="4927194"/>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79" name="직선 화살표 연결선 278"/>
          <p:cNvCxnSpPr/>
          <p:nvPr/>
        </p:nvCxnSpPr>
        <p:spPr>
          <a:xfrm rot="10800000" flipV="1">
            <a:off x="5897975" y="5124186"/>
            <a:ext cx="198023" cy="44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0" name="직사각형 82"/>
          <p:cNvSpPr/>
          <p:nvPr/>
        </p:nvSpPr>
        <p:spPr>
          <a:xfrm>
            <a:off x="5857706" y="4775893"/>
            <a:ext cx="1093873" cy="215444"/>
          </a:xfrm>
          <a:prstGeom prst="rect">
            <a:avLst/>
          </a:prstGeom>
        </p:spPr>
        <p:txBody>
          <a:bodyPr wrap="square">
            <a:spAutoFit/>
          </a:bodyPr>
          <a:lstStyle/>
          <a:p>
            <a:pPr lvl="0">
              <a:defRPr/>
            </a:pPr>
            <a:r>
              <a:rPr lang="en-US" altLang="ko-KR" sz="800"/>
              <a:t>NO</a:t>
            </a:r>
          </a:p>
        </p:txBody>
      </p:sp>
      <p:cxnSp>
        <p:nvCxnSpPr>
          <p:cNvPr id="281" name="직선 화살표 연결선 280"/>
          <p:cNvCxnSpPr>
            <a:stCxn id="273" idx="2"/>
            <a:endCxn id="276" idx="0"/>
          </p:cNvCxnSpPr>
          <p:nvPr/>
        </p:nvCxnSpPr>
        <p:spPr>
          <a:xfrm rot="16200000" flipH="1">
            <a:off x="6635232" y="5662766"/>
            <a:ext cx="42907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a:t>
            </a:r>
            <a:r>
              <a:rPr lang="en-US" altLang="en-US" sz="800">
                <a:solidFill>
                  <a:schemeClr val="dk1"/>
                </a:solidFill>
              </a:rPr>
              <a:t>TrainerMypageSnsViewOkAction</a:t>
            </a:r>
            <a:r>
              <a:rPr lang="en-US" altLang="ko-KR" sz="800">
                <a:solidFill>
                  <a:schemeClr val="dk1"/>
                </a:solidFill>
              </a:rPr>
              <a:t>.java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sns.jsp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t>YES</a:t>
            </a:r>
          </a:p>
        </p:txBody>
      </p:sp>
      <p:cxnSp>
        <p:nvCxnSpPr>
          <p:cNvPr id="295" name="직선 화살표 연결선 294"/>
          <p:cNvCxnSpPr>
            <a:stCxn id="259" idx="2"/>
            <a:endCxn id="260" idx="0"/>
          </p:cNvCxnSpPr>
          <p:nvPr/>
        </p:nvCxnSpPr>
        <p:spPr>
          <a:xfrm rot="5400000">
            <a:off x="6555977" y="2834845"/>
            <a:ext cx="44821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p:nvPr/>
        </p:nvCxnSpPr>
        <p:spPr>
          <a:xfrm>
            <a:off x="7430300" y="3922735"/>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환전하기</a:t>
            </a:r>
          </a:p>
        </p:txBody>
      </p:sp>
      <p:graphicFrame>
        <p:nvGraphicFramePr>
          <p:cNvPr id="3" name="표 2"/>
          <p:cNvGraphicFramePr>
            <a:graphicFrameLocks noGrp="1"/>
          </p:cNvGraphicFramePr>
          <p:nvPr/>
        </p:nvGraphicFramePr>
        <p:xfrm>
          <a:off x="496448" y="1539614"/>
          <a:ext cx="10872008" cy="5201800"/>
        </p:xfrm>
        <a:graphic>
          <a:graphicData uri="http://schemas.openxmlformats.org/drawingml/2006/table">
            <a:tbl>
              <a:tblPr>
                <a:tableStyleId>{5C22544A-7EE6-4342-B048-85BDC9FD1C3A}</a:tableStyleId>
              </a:tblPr>
              <a:tblGrid>
                <a:gridCol w="1207003">
                  <a:extLst>
                    <a:ext uri="{9D8B030D-6E8A-4147-A177-3AD203B41FA5}">
                      <a16:colId xmlns:a16="http://schemas.microsoft.com/office/drawing/2014/main" val="20000"/>
                    </a:ext>
                  </a:extLst>
                </a:gridCol>
                <a:gridCol w="2880359">
                  <a:extLst>
                    <a:ext uri="{9D8B030D-6E8A-4147-A177-3AD203B41FA5}">
                      <a16:colId xmlns:a16="http://schemas.microsoft.com/office/drawing/2014/main" val="20001"/>
                    </a:ext>
                  </a:extLst>
                </a:gridCol>
                <a:gridCol w="3096387">
                  <a:extLst>
                    <a:ext uri="{9D8B030D-6E8A-4147-A177-3AD203B41FA5}">
                      <a16:colId xmlns:a16="http://schemas.microsoft.com/office/drawing/2014/main" val="20002"/>
                    </a:ext>
                  </a:extLst>
                </a:gridCol>
                <a:gridCol w="3688259">
                  <a:extLst>
                    <a:ext uri="{9D8B030D-6E8A-4147-A177-3AD203B41FA5}">
                      <a16:colId xmlns:a16="http://schemas.microsoft.com/office/drawing/2014/main" val="20003"/>
                    </a:ext>
                  </a:extLst>
                </a:gridCol>
              </a:tblGrid>
              <a:tr h="450198">
                <a:tc rowSpan="2">
                  <a:txBody>
                    <a:bodyPr/>
                    <a:lstStyle/>
                    <a:p>
                      <a:pPr algn="ctr" latinLnBrk="1">
                        <a:defRPr/>
                      </a:pPr>
                      <a:r>
                        <a:rPr lang="en-US" altLang="ko-KR" sz="1000" b="1">
                          <a:solidFill>
                            <a:schemeClr val="tx1"/>
                          </a:solidFill>
                        </a:rPr>
                        <a:t>Tpay</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환전하기</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환전하기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 </a:t>
                      </a:r>
                      <a:r>
                        <a:rPr lang="ko-KR" altLang="en-US" sz="1000"/>
                        <a:t>트레이너 환전하기</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751602">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46</a:t>
            </a:fld>
            <a:endParaRPr lang="en-US" altLang="en-US" sz="900"/>
          </a:p>
        </p:txBody>
      </p:sp>
      <p:sp>
        <p:nvSpPr>
          <p:cNvPr id="156" name="순서도: 수행의 시작/종료 5"/>
          <p:cNvSpPr/>
          <p:nvPr/>
        </p:nvSpPr>
        <p:spPr>
          <a:xfrm>
            <a:off x="2828591" y="214568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Tpay.jsp</a:t>
            </a:r>
          </a:p>
        </p:txBody>
      </p:sp>
      <p:sp>
        <p:nvSpPr>
          <p:cNvPr id="210" name="직사각형 209"/>
          <p:cNvSpPr/>
          <p:nvPr/>
        </p:nvSpPr>
        <p:spPr>
          <a:xfrm>
            <a:off x="1730454" y="4394768"/>
            <a:ext cx="1098137" cy="76453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환전할 금액을 선택해주세요</a:t>
            </a:r>
          </a:p>
        </p:txBody>
      </p:sp>
      <p:sp>
        <p:nvSpPr>
          <p:cNvPr id="211" name="직사각형 210"/>
          <p:cNvSpPr/>
          <p:nvPr/>
        </p:nvSpPr>
        <p:spPr>
          <a:xfrm>
            <a:off x="2027491" y="4993428"/>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260" name="순서도: 데이터 259"/>
          <p:cNvSpPr/>
          <p:nvPr/>
        </p:nvSpPr>
        <p:spPr>
          <a:xfrm>
            <a:off x="2531554" y="2902489"/>
            <a:ext cx="972121" cy="5265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choiceCoin(input,label)</a:t>
            </a:r>
          </a:p>
        </p:txBody>
      </p:sp>
      <p:cxnSp>
        <p:nvCxnSpPr>
          <p:cNvPr id="261" name="직선 화살표 연결선 260"/>
          <p:cNvCxnSpPr/>
          <p:nvPr/>
        </p:nvCxnSpPr>
        <p:spPr>
          <a:xfrm>
            <a:off x="-744855" y="1253934"/>
            <a:ext cx="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2" name="순서도: 데이터 261"/>
          <p:cNvSpPr/>
          <p:nvPr/>
        </p:nvSpPr>
        <p:spPr>
          <a:xfrm>
            <a:off x="3503676" y="2902489"/>
            <a:ext cx="936117" cy="5265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InputCoin(input)</a:t>
            </a:r>
          </a:p>
        </p:txBody>
      </p:sp>
      <p:sp>
        <p:nvSpPr>
          <p:cNvPr id="263" name="직사각형 262"/>
          <p:cNvSpPr/>
          <p:nvPr/>
        </p:nvSpPr>
        <p:spPr>
          <a:xfrm>
            <a:off x="3377955" y="4591990"/>
            <a:ext cx="972122" cy="39301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환전하기</a:t>
            </a:r>
            <a:r>
              <a:rPr lang="en-US" altLang="ko-KR" sz="800">
                <a:solidFill>
                  <a:schemeClr val="dk1"/>
                </a:solidFill>
              </a:rPr>
              <a:t>(button)</a:t>
            </a:r>
          </a:p>
        </p:txBody>
      </p:sp>
      <p:cxnSp>
        <p:nvCxnSpPr>
          <p:cNvPr id="265" name="직선 화살표 연결선 264"/>
          <p:cNvCxnSpPr>
            <a:stCxn id="262" idx="3"/>
            <a:endCxn id="263" idx="0"/>
          </p:cNvCxnSpPr>
          <p:nvPr/>
        </p:nvCxnSpPr>
        <p:spPr>
          <a:xfrm rot="5400000">
            <a:off x="3289574" y="4003441"/>
            <a:ext cx="1162990" cy="1410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66" name="직선 화살표 연결선 265"/>
          <p:cNvCxnSpPr>
            <a:stCxn id="260" idx="5"/>
            <a:endCxn id="263" idx="1"/>
          </p:cNvCxnSpPr>
          <p:nvPr/>
        </p:nvCxnSpPr>
        <p:spPr>
          <a:xfrm rot="5400000">
            <a:off x="2580832" y="3962867"/>
            <a:ext cx="1622754" cy="2850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7" name="직사각형 82"/>
          <p:cNvSpPr/>
          <p:nvPr/>
        </p:nvSpPr>
        <p:spPr>
          <a:xfrm>
            <a:off x="3789035" y="3693383"/>
            <a:ext cx="1093873" cy="242256"/>
          </a:xfrm>
          <a:prstGeom prst="rect">
            <a:avLst/>
          </a:prstGeom>
        </p:spPr>
        <p:txBody>
          <a:bodyPr wrap="square">
            <a:spAutoFit/>
          </a:bodyPr>
          <a:lstStyle/>
          <a:p>
            <a:pPr lvl="0">
              <a:defRPr/>
            </a:pPr>
            <a:r>
              <a:rPr lang="en-US" altLang="ko-KR" sz="1000">
                <a:solidFill>
                  <a:srgbClr val="42C7F1"/>
                </a:solidFill>
              </a:rPr>
              <a:t>choiceInput</a:t>
            </a:r>
          </a:p>
        </p:txBody>
      </p:sp>
      <p:sp>
        <p:nvSpPr>
          <p:cNvPr id="268" name="직사각형 82"/>
          <p:cNvSpPr/>
          <p:nvPr/>
        </p:nvSpPr>
        <p:spPr>
          <a:xfrm>
            <a:off x="2531554" y="3693383"/>
            <a:ext cx="1093873" cy="242256"/>
          </a:xfrm>
          <a:prstGeom prst="rect">
            <a:avLst/>
          </a:prstGeom>
        </p:spPr>
        <p:txBody>
          <a:bodyPr wrap="square">
            <a:spAutoFit/>
          </a:bodyPr>
          <a:lstStyle/>
          <a:p>
            <a:pPr lvl="0">
              <a:defRPr/>
            </a:pPr>
            <a:r>
              <a:rPr lang="en-US" altLang="ko-KR" sz="1000">
                <a:solidFill>
                  <a:srgbClr val="42C7F1"/>
                </a:solidFill>
              </a:rPr>
              <a:t>choiceRadio</a:t>
            </a:r>
          </a:p>
        </p:txBody>
      </p:sp>
      <p:cxnSp>
        <p:nvCxnSpPr>
          <p:cNvPr id="270" name="직선 화살표 연결선 269"/>
          <p:cNvCxnSpPr>
            <a:stCxn id="263" idx="1"/>
            <a:endCxn id="210" idx="3"/>
          </p:cNvCxnSpPr>
          <p:nvPr/>
        </p:nvCxnSpPr>
        <p:spPr>
          <a:xfrm rot="10800000">
            <a:off x="2828591" y="4777036"/>
            <a:ext cx="549363" cy="1146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1" name="직사각형 82"/>
          <p:cNvSpPr/>
          <p:nvPr/>
        </p:nvSpPr>
        <p:spPr>
          <a:xfrm>
            <a:off x="2845273" y="4484267"/>
            <a:ext cx="1093873" cy="215444"/>
          </a:xfrm>
          <a:prstGeom prst="rect">
            <a:avLst/>
          </a:prstGeom>
        </p:spPr>
        <p:txBody>
          <a:bodyPr wrap="square">
            <a:spAutoFit/>
          </a:bodyPr>
          <a:lstStyle/>
          <a:p>
            <a:pPr lvl="0">
              <a:defRPr/>
            </a:pPr>
            <a:r>
              <a:rPr lang="en-US" altLang="ko-KR" sz="800"/>
              <a:t>NO</a:t>
            </a:r>
          </a:p>
        </p:txBody>
      </p:sp>
      <p:sp>
        <p:nvSpPr>
          <p:cNvPr id="272" name="직사각형 82"/>
          <p:cNvSpPr/>
          <p:nvPr/>
        </p:nvSpPr>
        <p:spPr>
          <a:xfrm>
            <a:off x="3478790" y="5330765"/>
            <a:ext cx="1093874" cy="215444"/>
          </a:xfrm>
          <a:prstGeom prst="rect">
            <a:avLst/>
          </a:prstGeom>
        </p:spPr>
        <p:txBody>
          <a:bodyPr wrap="square">
            <a:spAutoFit/>
          </a:bodyPr>
          <a:lstStyle/>
          <a:p>
            <a:pPr lvl="0">
              <a:defRPr/>
            </a:pPr>
            <a:r>
              <a:rPr lang="en-US" altLang="ko-KR" sz="800"/>
              <a:t>YES</a:t>
            </a:r>
          </a:p>
        </p:txBody>
      </p:sp>
      <p:cxnSp>
        <p:nvCxnSpPr>
          <p:cNvPr id="273" name="직선 화살표 연결선 272"/>
          <p:cNvCxnSpPr>
            <a:stCxn id="156" idx="1"/>
          </p:cNvCxnSpPr>
          <p:nvPr/>
        </p:nvCxnSpPr>
        <p:spPr>
          <a:xfrm rot="16200000" flipH="1">
            <a:off x="2542689" y="2616587"/>
            <a:ext cx="57180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74" name="직선 화살표 연결선 273"/>
          <p:cNvCxnSpPr>
            <a:endCxn id="262" idx="0"/>
          </p:cNvCxnSpPr>
          <p:nvPr/>
        </p:nvCxnSpPr>
        <p:spPr>
          <a:xfrm rot="16200000" flipH="1">
            <a:off x="3773143" y="2610286"/>
            <a:ext cx="571805" cy="1260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6" name="순서도: 판단 275"/>
          <p:cNvSpPr/>
          <p:nvPr/>
        </p:nvSpPr>
        <p:spPr>
          <a:xfrm>
            <a:off x="3135640" y="5676522"/>
            <a:ext cx="1437024" cy="501705"/>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nextStep()</a:t>
            </a:r>
          </a:p>
        </p:txBody>
      </p:sp>
      <p:cxnSp>
        <p:nvCxnSpPr>
          <p:cNvPr id="277" name="직선 화살표 연결선 276"/>
          <p:cNvCxnSpPr>
            <a:stCxn id="263" idx="2"/>
            <a:endCxn id="276" idx="0"/>
          </p:cNvCxnSpPr>
          <p:nvPr/>
        </p:nvCxnSpPr>
        <p:spPr>
          <a:xfrm rot="5400000">
            <a:off x="3513327" y="5325833"/>
            <a:ext cx="691514" cy="986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8" name="직사각형 82"/>
          <p:cNvSpPr/>
          <p:nvPr/>
        </p:nvSpPr>
        <p:spPr>
          <a:xfrm>
            <a:off x="6377167" y="5159303"/>
            <a:ext cx="1093873" cy="548097"/>
          </a:xfrm>
          <a:prstGeom prst="rect">
            <a:avLst/>
          </a:prstGeom>
        </p:spPr>
        <p:txBody>
          <a:bodyPr wrap="square">
            <a:spAutoFit/>
          </a:bodyPr>
          <a:lstStyle/>
          <a:p>
            <a:pPr lvl="0">
              <a:defRPr/>
            </a:pPr>
            <a:r>
              <a:rPr lang="en-US" altLang="ko-KR" sz="1000">
                <a:solidFill>
                  <a:srgbClr val="42C7F1"/>
                </a:solidFill>
              </a:rPr>
              <a:t>choiceCoin,Pw,bankName,</a:t>
            </a:r>
            <a:r>
              <a:rPr lang="ko-KR" altLang="en-US" sz="1000">
                <a:solidFill>
                  <a:srgbClr val="42C7F1"/>
                </a:solidFill>
              </a:rPr>
              <a:t>계좌번호</a:t>
            </a:r>
          </a:p>
        </p:txBody>
      </p:sp>
      <p:sp>
        <p:nvSpPr>
          <p:cNvPr id="279" name="평행 사변형 278"/>
          <p:cNvSpPr/>
          <p:nvPr/>
        </p:nvSpPr>
        <p:spPr>
          <a:xfrm>
            <a:off x="5507164" y="2299661"/>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은행명</a:t>
            </a:r>
            <a:r>
              <a:rPr lang="en-US" altLang="ko-KR" sz="800">
                <a:solidFill>
                  <a:schemeClr val="dk1"/>
                </a:solidFill>
              </a:rPr>
              <a:t>(input)</a:t>
            </a:r>
          </a:p>
        </p:txBody>
      </p:sp>
      <p:sp>
        <p:nvSpPr>
          <p:cNvPr id="280" name="평행 사변형 279"/>
          <p:cNvSpPr/>
          <p:nvPr/>
        </p:nvSpPr>
        <p:spPr>
          <a:xfrm>
            <a:off x="5459539" y="2996945"/>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계좌번호</a:t>
            </a:r>
            <a:r>
              <a:rPr lang="en-US" altLang="ko-KR" sz="800">
                <a:solidFill>
                  <a:schemeClr val="dk1"/>
                </a:solidFill>
              </a:rPr>
              <a:t>(</a:t>
            </a:r>
            <a:r>
              <a:rPr lang="ko-KR" altLang="en-US" sz="800">
                <a:solidFill>
                  <a:schemeClr val="dk1"/>
                </a:solidFill>
              </a:rPr>
              <a:t> </a:t>
            </a:r>
            <a:r>
              <a:rPr lang="en-US" altLang="ko-KR" sz="800">
                <a:solidFill>
                  <a:schemeClr val="dk1"/>
                </a:solidFill>
              </a:rPr>
              <a:t>input)</a:t>
            </a:r>
          </a:p>
        </p:txBody>
      </p:sp>
      <p:sp>
        <p:nvSpPr>
          <p:cNvPr id="281" name="평행 사변형 280"/>
          <p:cNvSpPr/>
          <p:nvPr/>
        </p:nvSpPr>
        <p:spPr>
          <a:xfrm>
            <a:off x="5411914" y="3693383"/>
            <a:ext cx="1368171" cy="432054"/>
          </a:xfrm>
          <a:prstGeom prst="parallelogram">
            <a:avLst>
              <a:gd name="adj" fmla="val 25000"/>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Password(input)</a:t>
            </a:r>
          </a:p>
        </p:txBody>
      </p:sp>
      <p:sp>
        <p:nvSpPr>
          <p:cNvPr id="282" name="직사각형 281"/>
          <p:cNvSpPr/>
          <p:nvPr/>
        </p:nvSpPr>
        <p:spPr>
          <a:xfrm>
            <a:off x="6312027" y="4625803"/>
            <a:ext cx="1224153" cy="43667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환전하기</a:t>
            </a:r>
            <a:r>
              <a:rPr lang="en-US" altLang="ko-KR" sz="800">
                <a:solidFill>
                  <a:schemeClr val="dk1"/>
                </a:solidFill>
              </a:rPr>
              <a:t>(button)</a:t>
            </a:r>
          </a:p>
        </p:txBody>
      </p:sp>
      <p:sp>
        <p:nvSpPr>
          <p:cNvPr id="283" name="순서도: 판단 282"/>
          <p:cNvSpPr/>
          <p:nvPr/>
        </p:nvSpPr>
        <p:spPr>
          <a:xfrm>
            <a:off x="6096000" y="5679807"/>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TrainerTpayOkAction.java</a:t>
            </a:r>
          </a:p>
        </p:txBody>
      </p:sp>
      <p:sp>
        <p:nvSpPr>
          <p:cNvPr id="284" name="직사각형 283"/>
          <p:cNvSpPr/>
          <p:nvPr/>
        </p:nvSpPr>
        <p:spPr>
          <a:xfrm>
            <a:off x="4727829" y="4625804"/>
            <a:ext cx="1204623" cy="43666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뒤로가기</a:t>
            </a:r>
            <a:r>
              <a:rPr lang="en-US" altLang="ko-KR" sz="800">
                <a:solidFill>
                  <a:schemeClr val="dk1"/>
                </a:solidFill>
              </a:rPr>
              <a:t>(button)</a:t>
            </a:r>
          </a:p>
        </p:txBody>
      </p:sp>
      <p:sp>
        <p:nvSpPr>
          <p:cNvPr id="286" name="순서도: 판단 285"/>
          <p:cNvSpPr/>
          <p:nvPr/>
        </p:nvSpPr>
        <p:spPr>
          <a:xfrm>
            <a:off x="4655820" y="5679807"/>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backstep()</a:t>
            </a:r>
          </a:p>
        </p:txBody>
      </p:sp>
      <p:cxnSp>
        <p:nvCxnSpPr>
          <p:cNvPr id="292" name="직선 화살표 연결선 291"/>
          <p:cNvCxnSpPr>
            <a:stCxn id="279" idx="3"/>
            <a:endCxn id="280" idx="0"/>
          </p:cNvCxnSpPr>
          <p:nvPr/>
        </p:nvCxnSpPr>
        <p:spPr>
          <a:xfrm rot="16200000" flipH="1">
            <a:off x="6007819" y="2861139"/>
            <a:ext cx="265230" cy="63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3" name="직선 화살표 연결선 292"/>
          <p:cNvCxnSpPr>
            <a:stCxn id="280" idx="3"/>
            <a:endCxn id="281" idx="0"/>
          </p:cNvCxnSpPr>
          <p:nvPr/>
        </p:nvCxnSpPr>
        <p:spPr>
          <a:xfrm rot="16200000" flipH="1">
            <a:off x="5960617" y="3558000"/>
            <a:ext cx="264383" cy="63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4" name="직선 화살표 연결선 293"/>
          <p:cNvCxnSpPr>
            <a:stCxn id="281" idx="2"/>
          </p:cNvCxnSpPr>
          <p:nvPr/>
        </p:nvCxnSpPr>
        <p:spPr>
          <a:xfrm rot="5400000">
            <a:off x="6375729" y="4241757"/>
            <a:ext cx="682696" cy="1800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5" name="직선 화살표 연결선 294"/>
          <p:cNvCxnSpPr>
            <a:stCxn id="281" idx="5"/>
          </p:cNvCxnSpPr>
          <p:nvPr/>
        </p:nvCxnSpPr>
        <p:spPr>
          <a:xfrm rot="5400000">
            <a:off x="5124575" y="4250759"/>
            <a:ext cx="682694"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6" name="직선 화살표 연결선 295"/>
          <p:cNvCxnSpPr>
            <a:stCxn id="282" idx="2"/>
            <a:endCxn id="282" idx="2"/>
          </p:cNvCxnSpPr>
          <p:nvPr/>
        </p:nvCxnSpPr>
        <p:spPr>
          <a:xfrm rot="10800000">
            <a:off x="6924103" y="5062473"/>
            <a:ext cx="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p:nvPr/>
        </p:nvCxnSpPr>
        <p:spPr>
          <a:xfrm rot="16200000" flipH="1">
            <a:off x="5895639" y="5478862"/>
            <a:ext cx="832776"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8" name="직선 화살표 연결선 297"/>
          <p:cNvCxnSpPr>
            <a:stCxn id="284" idx="1"/>
          </p:cNvCxnSpPr>
          <p:nvPr/>
        </p:nvCxnSpPr>
        <p:spPr>
          <a:xfrm rot="16200000" flipH="1">
            <a:off x="4157637" y="5414329"/>
            <a:ext cx="114038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00" name="순서도: 판단 299"/>
          <p:cNvSpPr/>
          <p:nvPr/>
        </p:nvSpPr>
        <p:spPr>
          <a:xfrm>
            <a:off x="8861478" y="2145682"/>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TrainerTpayOkAction.java</a:t>
            </a:r>
          </a:p>
        </p:txBody>
      </p:sp>
      <p:sp>
        <p:nvSpPr>
          <p:cNvPr id="301" name="직사각형 82"/>
          <p:cNvSpPr/>
          <p:nvPr/>
        </p:nvSpPr>
        <p:spPr>
          <a:xfrm>
            <a:off x="8487696" y="2191939"/>
            <a:ext cx="1093872" cy="215444"/>
          </a:xfrm>
          <a:prstGeom prst="rect">
            <a:avLst/>
          </a:prstGeom>
        </p:spPr>
        <p:txBody>
          <a:bodyPr wrap="square">
            <a:spAutoFit/>
          </a:bodyPr>
          <a:lstStyle/>
          <a:p>
            <a:pPr lvl="0">
              <a:defRPr/>
            </a:pPr>
            <a:r>
              <a:rPr lang="en-US" altLang="ko-KR" sz="800"/>
              <a:t>NO</a:t>
            </a:r>
          </a:p>
        </p:txBody>
      </p:sp>
      <p:sp>
        <p:nvSpPr>
          <p:cNvPr id="302" name="순서도: 문서 301"/>
          <p:cNvSpPr/>
          <p:nvPr/>
        </p:nvSpPr>
        <p:spPr>
          <a:xfrm>
            <a:off x="7824216" y="2292585"/>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sp>
        <p:nvSpPr>
          <p:cNvPr id="303" name="순서도: 판단 302"/>
          <p:cNvSpPr/>
          <p:nvPr/>
        </p:nvSpPr>
        <p:spPr>
          <a:xfrm>
            <a:off x="9928276" y="3082506"/>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CheckPw(Pw)</a:t>
            </a:r>
          </a:p>
        </p:txBody>
      </p:sp>
      <p:sp>
        <p:nvSpPr>
          <p:cNvPr id="304" name="직사각형 82"/>
          <p:cNvSpPr/>
          <p:nvPr/>
        </p:nvSpPr>
        <p:spPr>
          <a:xfrm>
            <a:off x="9754722" y="2996945"/>
            <a:ext cx="1093872" cy="215444"/>
          </a:xfrm>
          <a:prstGeom prst="rect">
            <a:avLst/>
          </a:prstGeom>
        </p:spPr>
        <p:txBody>
          <a:bodyPr wrap="square">
            <a:spAutoFit/>
          </a:bodyPr>
          <a:lstStyle/>
          <a:p>
            <a:pPr lvl="0">
              <a:defRPr/>
            </a:pPr>
            <a:r>
              <a:rPr lang="en-US" altLang="ko-KR" sz="800"/>
              <a:t>NO</a:t>
            </a:r>
          </a:p>
        </p:txBody>
      </p:sp>
      <p:sp>
        <p:nvSpPr>
          <p:cNvPr id="305" name="순서도: 문서 304"/>
          <p:cNvSpPr/>
          <p:nvPr/>
        </p:nvSpPr>
        <p:spPr>
          <a:xfrm>
            <a:off x="7808816" y="3228485"/>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Tpay.jsp</a:t>
            </a:r>
          </a:p>
        </p:txBody>
      </p:sp>
      <p:sp>
        <p:nvSpPr>
          <p:cNvPr id="307" name="직사각형 306"/>
          <p:cNvSpPr/>
          <p:nvPr/>
        </p:nvSpPr>
        <p:spPr>
          <a:xfrm>
            <a:off x="8780469" y="3103882"/>
            <a:ext cx="801099" cy="6525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비밀번호가 틀렸습니다</a:t>
            </a:r>
          </a:p>
        </p:txBody>
      </p:sp>
      <p:sp>
        <p:nvSpPr>
          <p:cNvPr id="308" name="직사각형 307"/>
          <p:cNvSpPr/>
          <p:nvPr/>
        </p:nvSpPr>
        <p:spPr>
          <a:xfrm>
            <a:off x="8928987" y="3561191"/>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311" name="순서도: 판단 310"/>
          <p:cNvSpPr/>
          <p:nvPr/>
        </p:nvSpPr>
        <p:spPr>
          <a:xfrm>
            <a:off x="9928275" y="4278152"/>
            <a:ext cx="1440180" cy="692987"/>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Tpay(ssesionId,pw,choiceCoin)</a:t>
            </a:r>
          </a:p>
        </p:txBody>
      </p:sp>
      <p:sp>
        <p:nvSpPr>
          <p:cNvPr id="312" name="직사각형 82"/>
          <p:cNvSpPr/>
          <p:nvPr/>
        </p:nvSpPr>
        <p:spPr>
          <a:xfrm>
            <a:off x="9754721" y="4192591"/>
            <a:ext cx="1093872" cy="215444"/>
          </a:xfrm>
          <a:prstGeom prst="rect">
            <a:avLst/>
          </a:prstGeom>
        </p:spPr>
        <p:txBody>
          <a:bodyPr wrap="square">
            <a:spAutoFit/>
          </a:bodyPr>
          <a:lstStyle/>
          <a:p>
            <a:pPr lvl="0">
              <a:defRPr/>
            </a:pPr>
            <a:r>
              <a:rPr lang="en-US" altLang="ko-KR" sz="800"/>
              <a:t>NO</a:t>
            </a:r>
          </a:p>
        </p:txBody>
      </p:sp>
      <p:sp>
        <p:nvSpPr>
          <p:cNvPr id="313" name="순서도: 문서 312"/>
          <p:cNvSpPr/>
          <p:nvPr/>
        </p:nvSpPr>
        <p:spPr>
          <a:xfrm>
            <a:off x="7808816" y="4424131"/>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Tpay.jsp</a:t>
            </a:r>
          </a:p>
        </p:txBody>
      </p:sp>
      <p:sp>
        <p:nvSpPr>
          <p:cNvPr id="314" name="직사각형 313"/>
          <p:cNvSpPr/>
          <p:nvPr/>
        </p:nvSpPr>
        <p:spPr>
          <a:xfrm>
            <a:off x="8780468" y="4299528"/>
            <a:ext cx="801099" cy="6525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포인트가 부족합니다</a:t>
            </a:r>
          </a:p>
        </p:txBody>
      </p:sp>
      <p:sp>
        <p:nvSpPr>
          <p:cNvPr id="315" name="직사각형 314"/>
          <p:cNvSpPr/>
          <p:nvPr/>
        </p:nvSpPr>
        <p:spPr>
          <a:xfrm>
            <a:off x="8928986" y="4756837"/>
            <a:ext cx="504063" cy="138090"/>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sp>
        <p:nvSpPr>
          <p:cNvPr id="316" name="순서도: 판단 315"/>
          <p:cNvSpPr/>
          <p:nvPr/>
        </p:nvSpPr>
        <p:spPr>
          <a:xfrm>
            <a:off x="8834311" y="5159303"/>
            <a:ext cx="1467347" cy="768072"/>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TrainerMypageTpayViewCompleteAction.java</a:t>
            </a:r>
          </a:p>
        </p:txBody>
      </p:sp>
      <p:sp>
        <p:nvSpPr>
          <p:cNvPr id="317" name="직사각형 82"/>
          <p:cNvSpPr/>
          <p:nvPr/>
        </p:nvSpPr>
        <p:spPr>
          <a:xfrm>
            <a:off x="9581568" y="4844139"/>
            <a:ext cx="720090" cy="240306"/>
          </a:xfrm>
          <a:prstGeom prst="rect">
            <a:avLst/>
          </a:prstGeom>
        </p:spPr>
        <p:txBody>
          <a:bodyPr wrap="square">
            <a:spAutoFit/>
          </a:bodyPr>
          <a:lstStyle/>
          <a:p>
            <a:pPr lvl="0">
              <a:defRPr/>
            </a:pPr>
            <a:r>
              <a:rPr lang="en-US" altLang="ko-KR" sz="1000">
                <a:solidFill>
                  <a:srgbClr val="42C7F1"/>
                </a:solidFill>
              </a:rPr>
              <a:t>check</a:t>
            </a:r>
          </a:p>
        </p:txBody>
      </p:sp>
      <p:sp>
        <p:nvSpPr>
          <p:cNvPr id="318" name="직사각형 317"/>
          <p:cNvSpPr/>
          <p:nvPr/>
        </p:nvSpPr>
        <p:spPr>
          <a:xfrm>
            <a:off x="7824216" y="6026300"/>
            <a:ext cx="843972" cy="598660"/>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환전되었습니다</a:t>
            </a:r>
            <a:r>
              <a:rPr lang="en-US" altLang="ko-KR" sz="800">
                <a:solidFill>
                  <a:schemeClr val="dk1"/>
                </a:solidFill>
              </a:rPr>
              <a:t>.</a:t>
            </a:r>
          </a:p>
        </p:txBody>
      </p:sp>
      <p:sp>
        <p:nvSpPr>
          <p:cNvPr id="319" name="직사각형 318"/>
          <p:cNvSpPr/>
          <p:nvPr/>
        </p:nvSpPr>
        <p:spPr>
          <a:xfrm>
            <a:off x="8100299" y="6477569"/>
            <a:ext cx="387397" cy="108129"/>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ko-KR" altLang="en-US" sz="800">
                <a:solidFill>
                  <a:schemeClr val="dk1"/>
                </a:solidFill>
              </a:rPr>
              <a:t>확인</a:t>
            </a:r>
          </a:p>
        </p:txBody>
      </p:sp>
      <p:cxnSp>
        <p:nvCxnSpPr>
          <p:cNvPr id="320" name="직선 화살표 연결선 319"/>
          <p:cNvCxnSpPr>
            <a:stCxn id="300" idx="1"/>
            <a:endCxn id="302" idx="3"/>
          </p:cNvCxnSpPr>
          <p:nvPr/>
        </p:nvCxnSpPr>
        <p:spPr>
          <a:xfrm rot="10800000" flipV="1">
            <a:off x="8472298" y="2492175"/>
            <a:ext cx="389181" cy="925"/>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1" name="직선 화살표 연결선 320"/>
          <p:cNvCxnSpPr>
            <a:stCxn id="300" idx="3"/>
            <a:endCxn id="304" idx="2"/>
          </p:cNvCxnSpPr>
          <p:nvPr/>
        </p:nvCxnSpPr>
        <p:spPr>
          <a:xfrm rot="5400000">
            <a:off x="9941551" y="2852281"/>
            <a:ext cx="720213"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3" name="직선 화살표 연결선 322"/>
          <p:cNvCxnSpPr>
            <a:stCxn id="303" idx="1"/>
            <a:endCxn id="307" idx="3"/>
          </p:cNvCxnSpPr>
          <p:nvPr/>
        </p:nvCxnSpPr>
        <p:spPr>
          <a:xfrm rot="10800000" flipV="1">
            <a:off x="9581568" y="3429000"/>
            <a:ext cx="346709"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4" name="직선 화살표 연결선 323"/>
          <p:cNvCxnSpPr>
            <a:stCxn id="307" idx="1"/>
            <a:endCxn id="305" idx="3"/>
          </p:cNvCxnSpPr>
          <p:nvPr/>
        </p:nvCxnSpPr>
        <p:spPr>
          <a:xfrm rot="10800000">
            <a:off x="8456898" y="3429000"/>
            <a:ext cx="323570"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5" name="직선 화살표 연결선 324"/>
          <p:cNvCxnSpPr>
            <a:stCxn id="311" idx="1"/>
            <a:endCxn id="314" idx="3"/>
          </p:cNvCxnSpPr>
          <p:nvPr/>
        </p:nvCxnSpPr>
        <p:spPr>
          <a:xfrm rot="10800000" flipV="1">
            <a:off x="9581567" y="4624646"/>
            <a:ext cx="346708"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6" name="직선 화살표 연결선 325"/>
          <p:cNvCxnSpPr>
            <a:stCxn id="314" idx="1"/>
            <a:endCxn id="313" idx="3"/>
          </p:cNvCxnSpPr>
          <p:nvPr/>
        </p:nvCxnSpPr>
        <p:spPr>
          <a:xfrm rot="10800000">
            <a:off x="8456896" y="4624646"/>
            <a:ext cx="323571" cy="115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28" name="직선 화살표 연결선 327"/>
          <p:cNvCxnSpPr>
            <a:endCxn id="316" idx="3"/>
          </p:cNvCxnSpPr>
          <p:nvPr/>
        </p:nvCxnSpPr>
        <p:spPr>
          <a:xfrm rot="5400000">
            <a:off x="9942569" y="5184249"/>
            <a:ext cx="71817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29" name="순서도: 문서 328"/>
          <p:cNvSpPr/>
          <p:nvPr/>
        </p:nvSpPr>
        <p:spPr>
          <a:xfrm>
            <a:off x="9248001" y="6127519"/>
            <a:ext cx="648081" cy="401030"/>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TpayComplete.jsp</a:t>
            </a:r>
          </a:p>
        </p:txBody>
      </p:sp>
      <p:cxnSp>
        <p:nvCxnSpPr>
          <p:cNvPr id="332" name="직선 화살표 연결선 331"/>
          <p:cNvCxnSpPr>
            <a:stCxn id="316" idx="2"/>
            <a:endCxn id="329" idx="0"/>
          </p:cNvCxnSpPr>
          <p:nvPr/>
        </p:nvCxnSpPr>
        <p:spPr>
          <a:xfrm rot="16200000" flipH="1">
            <a:off x="9469941" y="6025418"/>
            <a:ext cx="200144" cy="4058"/>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33" name="직선 화살표 연결선 332"/>
          <p:cNvCxnSpPr>
            <a:stCxn id="329" idx="1"/>
            <a:endCxn id="318" idx="3"/>
          </p:cNvCxnSpPr>
          <p:nvPr/>
        </p:nvCxnSpPr>
        <p:spPr>
          <a:xfrm rot="10800000">
            <a:off x="8668188" y="6325630"/>
            <a:ext cx="579814" cy="24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334" name="직사각형 82"/>
          <p:cNvSpPr/>
          <p:nvPr/>
        </p:nvSpPr>
        <p:spPr>
          <a:xfrm>
            <a:off x="9754719" y="5895250"/>
            <a:ext cx="1093874" cy="215444"/>
          </a:xfrm>
          <a:prstGeom prst="rect">
            <a:avLst/>
          </a:prstGeom>
        </p:spPr>
        <p:txBody>
          <a:bodyPr wrap="square">
            <a:spAutoFit/>
          </a:bodyPr>
          <a:lstStyle/>
          <a:p>
            <a:pPr lvl="0">
              <a:defRPr/>
            </a:pPr>
            <a:r>
              <a:rPr lang="en-US" altLang="ko-KR" sz="800"/>
              <a:t>YES</a:t>
            </a:r>
          </a:p>
        </p:txBody>
      </p:sp>
      <p:sp>
        <p:nvSpPr>
          <p:cNvPr id="335" name="직사각형 82"/>
          <p:cNvSpPr/>
          <p:nvPr/>
        </p:nvSpPr>
        <p:spPr>
          <a:xfrm>
            <a:off x="10274094" y="5056355"/>
            <a:ext cx="1093874" cy="209065"/>
          </a:xfrm>
          <a:prstGeom prst="rect">
            <a:avLst/>
          </a:prstGeom>
        </p:spPr>
        <p:txBody>
          <a:bodyPr wrap="square">
            <a:spAutoFit/>
          </a:bodyPr>
          <a:lstStyle/>
          <a:p>
            <a:pPr lvl="0">
              <a:defRPr/>
            </a:pPr>
            <a:r>
              <a:rPr lang="en-US" altLang="ko-KR" sz="800"/>
              <a:t>YES</a:t>
            </a:r>
          </a:p>
        </p:txBody>
      </p:sp>
      <p:sp>
        <p:nvSpPr>
          <p:cNvPr id="336" name="직사각형 82"/>
          <p:cNvSpPr/>
          <p:nvPr/>
        </p:nvSpPr>
        <p:spPr>
          <a:xfrm>
            <a:off x="10119184" y="3836973"/>
            <a:ext cx="529181" cy="209247"/>
          </a:xfrm>
          <a:prstGeom prst="rect">
            <a:avLst/>
          </a:prstGeom>
        </p:spPr>
        <p:txBody>
          <a:bodyPr wrap="square">
            <a:spAutoFit/>
          </a:bodyPr>
          <a:lstStyle/>
          <a:p>
            <a:pPr lvl="0">
              <a:defRPr/>
            </a:pPr>
            <a:r>
              <a:rPr lang="en-US" altLang="ko-KR" sz="800"/>
              <a:t>YES</a:t>
            </a:r>
          </a:p>
        </p:txBody>
      </p:sp>
      <p:sp>
        <p:nvSpPr>
          <p:cNvPr id="337" name="직사각형 82"/>
          <p:cNvSpPr/>
          <p:nvPr/>
        </p:nvSpPr>
        <p:spPr>
          <a:xfrm>
            <a:off x="10301659" y="2731715"/>
            <a:ext cx="1093874" cy="213529"/>
          </a:xfrm>
          <a:prstGeom prst="rect">
            <a:avLst/>
          </a:prstGeom>
        </p:spPr>
        <p:txBody>
          <a:bodyPr wrap="square">
            <a:spAutoFit/>
          </a:bodyPr>
          <a:lstStyle/>
          <a:p>
            <a:pPr lvl="0">
              <a:defRPr/>
            </a:pPr>
            <a:r>
              <a:rPr lang="en-US" altLang="ko-KR" sz="800"/>
              <a:t>YES</a:t>
            </a:r>
          </a:p>
        </p:txBody>
      </p:sp>
      <p:pic>
        <p:nvPicPr>
          <p:cNvPr id="338" name="그림 204"/>
          <p:cNvPicPr>
            <a:picLocks noChangeAspect="1"/>
          </p:cNvPicPr>
          <p:nvPr/>
        </p:nvPicPr>
        <p:blipFill rotWithShape="1">
          <a:blip r:embed="rId3"/>
          <a:srcRect l="13420" t="13190" r="9390" b="26140"/>
          <a:stretch>
            <a:fillRect/>
          </a:stretch>
        </p:blipFill>
        <p:spPr>
          <a:xfrm>
            <a:off x="10821031" y="5159303"/>
            <a:ext cx="364950" cy="304384"/>
          </a:xfrm>
          <a:prstGeom prst="rect">
            <a:avLst/>
          </a:prstGeom>
        </p:spPr>
      </p:pic>
      <p:sp>
        <p:nvSpPr>
          <p:cNvPr id="339" name="직사각형 82"/>
          <p:cNvSpPr/>
          <p:nvPr/>
        </p:nvSpPr>
        <p:spPr>
          <a:xfrm>
            <a:off x="10456569" y="5486631"/>
            <a:ext cx="1093874" cy="214263"/>
          </a:xfrm>
          <a:prstGeom prst="rect">
            <a:avLst/>
          </a:prstGeom>
        </p:spPr>
        <p:txBody>
          <a:bodyPr wrap="square">
            <a:spAutoFit/>
          </a:bodyPr>
          <a:lstStyle/>
          <a:p>
            <a:pPr lvl="0">
              <a:defRPr/>
            </a:pPr>
            <a:r>
              <a:rPr lang="en-US" altLang="ko-KR" sz="800"/>
              <a:t>DG_TRAINER</a:t>
            </a:r>
          </a:p>
        </p:txBody>
      </p:sp>
      <p:sp>
        <p:nvSpPr>
          <p:cNvPr id="343" name="직사각형 82"/>
          <p:cNvSpPr/>
          <p:nvPr/>
        </p:nvSpPr>
        <p:spPr>
          <a:xfrm>
            <a:off x="10648368" y="4123620"/>
            <a:ext cx="1093874" cy="214793"/>
          </a:xfrm>
          <a:prstGeom prst="rect">
            <a:avLst/>
          </a:prstGeom>
        </p:spPr>
        <p:txBody>
          <a:bodyPr wrap="square">
            <a:spAutoFit/>
          </a:bodyPr>
          <a:lstStyle/>
          <a:p>
            <a:pPr lvl="0">
              <a:defRPr/>
            </a:pPr>
            <a:r>
              <a:rPr lang="en-US" altLang="ko-KR" sz="800"/>
              <a:t>DG_TRAINER</a:t>
            </a:r>
          </a:p>
        </p:txBody>
      </p:sp>
      <p:cxnSp>
        <p:nvCxnSpPr>
          <p:cNvPr id="344" name="직선 화살표 연결선 343"/>
          <p:cNvCxnSpPr>
            <a:stCxn id="303" idx="2"/>
          </p:cNvCxnSpPr>
          <p:nvPr/>
        </p:nvCxnSpPr>
        <p:spPr>
          <a:xfrm rot="5400000">
            <a:off x="10397036" y="4026822"/>
            <a:ext cx="502659" cy="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pic>
        <p:nvPicPr>
          <p:cNvPr id="345" name="그림 78" descr="모니터, 컴퓨터이(가) 표시된 사진  자동 생성된 설명"/>
          <p:cNvPicPr>
            <a:picLocks noChangeAspect="1"/>
          </p:cNvPicPr>
          <p:nvPr/>
        </p:nvPicPr>
        <p:blipFill rotWithShape="1">
          <a:blip r:embed="rId4"/>
          <a:stretch>
            <a:fillRect/>
          </a:stretch>
        </p:blipFill>
        <p:spPr>
          <a:xfrm>
            <a:off x="10848593" y="3754625"/>
            <a:ext cx="439025" cy="544395"/>
          </a:xfrm>
          <a:prstGeom prst="rect">
            <a:avLst/>
          </a:prstGeom>
        </p:spPr>
      </p:pic>
      <p:cxnSp>
        <p:nvCxnSpPr>
          <p:cNvPr id="352" name="직선 화살표 연결선 351"/>
          <p:cNvCxnSpPr/>
          <p:nvPr/>
        </p:nvCxnSpPr>
        <p:spPr>
          <a:xfrm rot="16200000">
            <a:off x="10834528" y="3754625"/>
            <a:ext cx="270852"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3" name="직선 화살표 연결선 352"/>
          <p:cNvCxnSpPr/>
          <p:nvPr/>
        </p:nvCxnSpPr>
        <p:spPr>
          <a:xfrm rot="16200000" flipH="1">
            <a:off x="11050555" y="3754625"/>
            <a:ext cx="270852"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4" name="직선 화살표 연결선 353"/>
          <p:cNvCxnSpPr/>
          <p:nvPr/>
        </p:nvCxnSpPr>
        <p:spPr>
          <a:xfrm rot="16200000" flipH="1">
            <a:off x="10900602" y="4993385"/>
            <a:ext cx="335005"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User-flow </a:t>
            </a:r>
            <a:r>
              <a:rPr lang="ko-KR" altLang="en-US"/>
              <a:t>트레이너 회원탈퇴</a:t>
            </a:r>
          </a:p>
        </p:txBody>
      </p:sp>
      <p:graphicFrame>
        <p:nvGraphicFramePr>
          <p:cNvPr id="3" name="표 2"/>
          <p:cNvGraphicFramePr>
            <a:graphicFrameLocks noGrp="1"/>
          </p:cNvGraphicFramePr>
          <p:nvPr/>
        </p:nvGraphicFramePr>
        <p:xfrm>
          <a:off x="1234633" y="1647628"/>
          <a:ext cx="10262041" cy="5021777"/>
        </p:xfrm>
        <a:graphic>
          <a:graphicData uri="http://schemas.openxmlformats.org/drawingml/2006/table">
            <a:tbl>
              <a:tblPr>
                <a:tableStyleId>{5C22544A-7EE6-4342-B048-85BDC9FD1C3A}</a:tableStyleId>
              </a:tblPr>
              <a:tblGrid>
                <a:gridCol w="1445664">
                  <a:extLst>
                    <a:ext uri="{9D8B030D-6E8A-4147-A177-3AD203B41FA5}">
                      <a16:colId xmlns:a16="http://schemas.microsoft.com/office/drawing/2014/main" val="20000"/>
                    </a:ext>
                  </a:extLst>
                </a:gridCol>
                <a:gridCol w="2335567">
                  <a:extLst>
                    <a:ext uri="{9D8B030D-6E8A-4147-A177-3AD203B41FA5}">
                      <a16:colId xmlns:a16="http://schemas.microsoft.com/office/drawing/2014/main" val="20001"/>
                    </a:ext>
                  </a:extLst>
                </a:gridCol>
                <a:gridCol w="3582042">
                  <a:extLst>
                    <a:ext uri="{9D8B030D-6E8A-4147-A177-3AD203B41FA5}">
                      <a16:colId xmlns:a16="http://schemas.microsoft.com/office/drawing/2014/main" val="20002"/>
                    </a:ext>
                  </a:extLst>
                </a:gridCol>
                <a:gridCol w="2898768">
                  <a:extLst>
                    <a:ext uri="{9D8B030D-6E8A-4147-A177-3AD203B41FA5}">
                      <a16:colId xmlns:a16="http://schemas.microsoft.com/office/drawing/2014/main" val="20003"/>
                    </a:ext>
                  </a:extLst>
                </a:gridCol>
              </a:tblGrid>
              <a:tr h="434618">
                <a:tc rowSpan="2">
                  <a:txBody>
                    <a:bodyPr/>
                    <a:lstStyle/>
                    <a:p>
                      <a:pPr algn="ctr" latinLnBrk="1">
                        <a:defRPr/>
                      </a:pPr>
                      <a:r>
                        <a:rPr lang="en-US" altLang="ko-KR" sz="1000" b="1">
                          <a:solidFill>
                            <a:schemeClr val="tx1"/>
                          </a:solidFill>
                        </a:rPr>
                        <a:t>TwithDrawal</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lvl="0">
                        <a:defRPr/>
                      </a:pPr>
                      <a:r>
                        <a:rPr lang="en-US" altLang="ko-KR" sz="1000" b="1">
                          <a:solidFill>
                            <a:schemeClr val="tx1"/>
                          </a:solidFill>
                        </a:rPr>
                        <a:t>1 STEP. </a:t>
                      </a:r>
                      <a:r>
                        <a:rPr lang="ko-KR" altLang="en-US" sz="1000"/>
                        <a:t>트레이너 회원탈퇴</a:t>
                      </a:r>
                    </a:p>
                  </a:txBody>
                  <a:tcPr anchor="ctr">
                    <a:lnL w="3175" cap="flat" cmpd="sng" algn="ctr">
                      <a:solidFill>
                        <a:schemeClr val="tx1">
                          <a:lumMod val="85000"/>
                          <a:lumOff val="1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2 STEP. </a:t>
                      </a:r>
                      <a:r>
                        <a:rPr lang="ko-KR" altLang="en-US" sz="1000"/>
                        <a:t>트레이너 회원탈퇴</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tc>
                  <a:txBody>
                    <a:bodyPr/>
                    <a:lstStyle/>
                    <a:p>
                      <a:pPr lvl="0">
                        <a:defRPr/>
                      </a:pPr>
                      <a:r>
                        <a:rPr lang="en-US" altLang="ko-KR" sz="1000" b="1">
                          <a:solidFill>
                            <a:schemeClr val="tx1"/>
                          </a:solidFill>
                        </a:rPr>
                        <a:t>3 STEP.</a:t>
                      </a:r>
                      <a:r>
                        <a:rPr lang="ko-KR" altLang="en-US" sz="1000"/>
                        <a:t>트레이너 회원탈퇴</a:t>
                      </a:r>
                    </a:p>
                  </a:txBody>
                  <a:tcPr anchor="ctr">
                    <a:lnL w="3175" cap="flat" cmpd="sng" algn="ctr">
                      <a:solidFill>
                        <a:schemeClr val="bg1">
                          <a:lumMod val="75000"/>
                        </a:schemeClr>
                      </a:solidFill>
                      <a:prstDash val="solid"/>
                      <a:round/>
                    </a:lnL>
                    <a:lnR w="3175" cap="flat" cmpd="sng" algn="ctr">
                      <a:solidFill>
                        <a:schemeClr val="bg1">
                          <a:lumMod val="75000"/>
                        </a:schemeClr>
                      </a:solidFill>
                      <a:prstDash val="solid"/>
                      <a:round/>
                    </a:lnR>
                    <a:lnT w="3175" cap="flat" cmpd="sng" algn="ctr">
                      <a:solidFill>
                        <a:schemeClr val="tx1">
                          <a:lumMod val="85000"/>
                          <a:lumOff val="15000"/>
                        </a:schemeClr>
                      </a:solidFill>
                      <a:prstDash val="solid"/>
                      <a:round/>
                    </a:lnT>
                    <a:lnB w="3175" cap="flat" cmpd="sng" algn="ctr">
                      <a:solidFill>
                        <a:schemeClr val="bg1">
                          <a:lumMod val="75000"/>
                        </a:schemeClr>
                      </a:solidFill>
                      <a:prstDash val="solid"/>
                      <a:round/>
                    </a:lnB>
                    <a:solidFill>
                      <a:schemeClr val="bg1">
                        <a:lumMod val="85000"/>
                      </a:schemeClr>
                    </a:solidFill>
                  </a:tcPr>
                </a:tc>
                <a:extLst>
                  <a:ext uri="{0D108BD9-81ED-4DB2-BD59-A6C34878D82A}">
                    <a16:rowId xmlns:a16="http://schemas.microsoft.com/office/drawing/2014/main" val="10000"/>
                  </a:ext>
                </a:extLst>
              </a:tr>
              <a:tr h="4587159">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tx1">
                          <a:lumMod val="85000"/>
                          <a:lumOff val="1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tc>
                  <a:txBody>
                    <a:bodyPr/>
                    <a:lstStyle/>
                    <a:p>
                      <a:pPr algn="ctr" latinLnBrk="1">
                        <a:defRPr/>
                      </a:pPr>
                      <a:endParaRPr lang="en-US" altLang="ko-KR"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lnL>
                    <a:lnR w="3175" cap="flat" cmpd="sng" algn="ctr">
                      <a:solidFill>
                        <a:schemeClr val="tx1">
                          <a:lumMod val="85000"/>
                          <a:lumOff val="15000"/>
                        </a:schemeClr>
                      </a:solidFill>
                      <a:prstDash val="solid"/>
                      <a:round/>
                    </a:lnR>
                    <a:lnT w="3175" cap="flat" cmpd="sng" algn="ctr">
                      <a:solidFill>
                        <a:schemeClr val="bg1">
                          <a:lumMod val="75000"/>
                        </a:schemeClr>
                      </a:solidFill>
                      <a:prstDash val="solid"/>
                      <a:round/>
                    </a:lnT>
                    <a:lnB w="3175" cap="flat" cmpd="sng" algn="ctr">
                      <a:solidFill>
                        <a:schemeClr val="tx1">
                          <a:lumMod val="85000"/>
                          <a:lumOff val="15000"/>
                        </a:schemeClr>
                      </a:solidFill>
                      <a:prstDash val="solid"/>
                      <a:roun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322213" cy="230832"/>
          </a:xfrm>
          <a:prstGeom prst="rect">
            <a:avLst/>
          </a:prstGeom>
          <a:noFill/>
        </p:spPr>
        <p:txBody>
          <a:bodyPr wrap="none">
            <a:spAutoFit/>
          </a:bodyPr>
          <a:lstStyle/>
          <a:p>
            <a:pPr lvl="0">
              <a:defRPr/>
            </a:pPr>
            <a:fld id="{944918D1-1C8F-48E6-92D4-4089F97E8793}" type="slidenum">
              <a:rPr lang="en-US" altLang="en-US" sz="900"/>
              <a:pPr lvl="0">
                <a:defRPr/>
              </a:pPr>
              <a:t>47</a:t>
            </a:fld>
            <a:endParaRPr lang="en-US" altLang="en-US" sz="900"/>
          </a:p>
        </p:txBody>
      </p:sp>
      <p:sp>
        <p:nvSpPr>
          <p:cNvPr id="156" name="순서도: 수행의 시작/종료 5"/>
          <p:cNvSpPr/>
          <p:nvPr/>
        </p:nvSpPr>
        <p:spPr>
          <a:xfrm>
            <a:off x="3143631" y="2240212"/>
            <a:ext cx="1224153" cy="370006"/>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TwithDrawal.jsp</a:t>
            </a:r>
          </a:p>
        </p:txBody>
      </p:sp>
      <p:sp>
        <p:nvSpPr>
          <p:cNvPr id="208" name="순서도: 데이터 207"/>
          <p:cNvSpPr/>
          <p:nvPr/>
        </p:nvSpPr>
        <p:spPr>
          <a:xfrm>
            <a:off x="3143630" y="3238513"/>
            <a:ext cx="1224153" cy="432054"/>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ID(input)</a:t>
            </a:r>
          </a:p>
        </p:txBody>
      </p:sp>
      <p:cxnSp>
        <p:nvCxnSpPr>
          <p:cNvPr id="227" name="직선 화살표 연결선 226"/>
          <p:cNvCxnSpPr>
            <a:stCxn id="156" idx="2"/>
          </p:cNvCxnSpPr>
          <p:nvPr/>
        </p:nvCxnSpPr>
        <p:spPr>
          <a:xfrm rot="5400000">
            <a:off x="3441560" y="2924365"/>
            <a:ext cx="6282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1" name="직사각형 250"/>
          <p:cNvSpPr/>
          <p:nvPr/>
        </p:nvSpPr>
        <p:spPr>
          <a:xfrm>
            <a:off x="3971733" y="5680617"/>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탈퇴신청</a:t>
            </a:r>
            <a:r>
              <a:rPr lang="en-US" altLang="ko-KR" sz="800">
                <a:solidFill>
                  <a:schemeClr val="dk1"/>
                </a:solidFill>
              </a:rPr>
              <a:t>(button)</a:t>
            </a:r>
          </a:p>
        </p:txBody>
      </p:sp>
      <p:sp>
        <p:nvSpPr>
          <p:cNvPr id="252" name="직사각형 251"/>
          <p:cNvSpPr/>
          <p:nvPr/>
        </p:nvSpPr>
        <p:spPr>
          <a:xfrm>
            <a:off x="2823780" y="5673491"/>
            <a:ext cx="792100" cy="33622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탈퇴취소</a:t>
            </a:r>
            <a:r>
              <a:rPr lang="en-US" altLang="ko-KR" sz="800">
                <a:solidFill>
                  <a:schemeClr val="dk1"/>
                </a:solidFill>
              </a:rPr>
              <a:t>(button)</a:t>
            </a:r>
          </a:p>
        </p:txBody>
      </p:sp>
      <p:sp>
        <p:nvSpPr>
          <p:cNvPr id="255" name="순서도: 데이터 254"/>
          <p:cNvSpPr/>
          <p:nvPr/>
        </p:nvSpPr>
        <p:spPr>
          <a:xfrm>
            <a:off x="3143631" y="4068216"/>
            <a:ext cx="1224153" cy="408810"/>
          </a:xfrm>
          <a:prstGeom prst="flowChartInputOutpu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password(input)</a:t>
            </a:r>
          </a:p>
        </p:txBody>
      </p:sp>
      <p:cxnSp>
        <p:nvCxnSpPr>
          <p:cNvPr id="256" name="직선 화살표 연결선 255"/>
          <p:cNvCxnSpPr/>
          <p:nvPr/>
        </p:nvCxnSpPr>
        <p:spPr>
          <a:xfrm rot="16200000" flipH="1">
            <a:off x="3556882" y="3869391"/>
            <a:ext cx="397649"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59" name="직사각형 258"/>
          <p:cNvSpPr/>
          <p:nvPr/>
        </p:nvSpPr>
        <p:spPr>
          <a:xfrm>
            <a:off x="6096000" y="2240730"/>
            <a:ext cx="1368171" cy="370006"/>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dk1"/>
                </a:solidFill>
              </a:rPr>
              <a:t>탈퇴신청</a:t>
            </a:r>
            <a:r>
              <a:rPr lang="en-US" altLang="ko-KR" sz="800">
                <a:solidFill>
                  <a:schemeClr val="dk1"/>
                </a:solidFill>
              </a:rPr>
              <a:t>(button)</a:t>
            </a:r>
          </a:p>
        </p:txBody>
      </p:sp>
      <p:sp>
        <p:nvSpPr>
          <p:cNvPr id="261" name="순서도: 판단 260"/>
          <p:cNvSpPr/>
          <p:nvPr/>
        </p:nvSpPr>
        <p:spPr>
          <a:xfrm>
            <a:off x="6096000" y="3139331"/>
            <a:ext cx="1368171" cy="579338"/>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dk1"/>
                </a:solidFill>
              </a:rPr>
              <a:t>TrainerMypageDrawalOkAction.java</a:t>
            </a:r>
          </a:p>
        </p:txBody>
      </p:sp>
      <p:sp>
        <p:nvSpPr>
          <p:cNvPr id="263" name="직사각형 82"/>
          <p:cNvSpPr/>
          <p:nvPr/>
        </p:nvSpPr>
        <p:spPr>
          <a:xfrm>
            <a:off x="4245369" y="4927194"/>
            <a:ext cx="784309" cy="242976"/>
          </a:xfrm>
          <a:prstGeom prst="rect">
            <a:avLst/>
          </a:prstGeom>
        </p:spPr>
        <p:txBody>
          <a:bodyPr wrap="square">
            <a:spAutoFit/>
          </a:bodyPr>
          <a:lstStyle/>
          <a:p>
            <a:pPr lvl="0">
              <a:defRPr/>
            </a:pPr>
            <a:r>
              <a:rPr lang="en-US" altLang="ko-KR" sz="1000">
                <a:solidFill>
                  <a:srgbClr val="42C7F1"/>
                </a:solidFill>
              </a:rPr>
              <a:t>ID,PW</a:t>
            </a:r>
          </a:p>
        </p:txBody>
      </p:sp>
      <p:sp>
        <p:nvSpPr>
          <p:cNvPr id="266" name="순서도: 문서 265"/>
          <p:cNvSpPr/>
          <p:nvPr/>
        </p:nvSpPr>
        <p:spPr>
          <a:xfrm>
            <a:off x="5029678" y="3232008"/>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404.jsp</a:t>
            </a:r>
          </a:p>
        </p:txBody>
      </p:sp>
      <p:cxnSp>
        <p:nvCxnSpPr>
          <p:cNvPr id="267" name="직선 화살표 연결선 266"/>
          <p:cNvCxnSpPr>
            <a:stCxn id="261" idx="1"/>
            <a:endCxn id="266" idx="3"/>
          </p:cNvCxnSpPr>
          <p:nvPr/>
        </p:nvCxnSpPr>
        <p:spPr>
          <a:xfrm rot="10800000">
            <a:off x="5821777" y="3429000"/>
            <a:ext cx="27422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68" name="직사각형 82"/>
          <p:cNvSpPr/>
          <p:nvPr/>
        </p:nvSpPr>
        <p:spPr>
          <a:xfrm>
            <a:off x="5823361" y="3429000"/>
            <a:ext cx="1093873" cy="215444"/>
          </a:xfrm>
          <a:prstGeom prst="rect">
            <a:avLst/>
          </a:prstGeom>
        </p:spPr>
        <p:txBody>
          <a:bodyPr wrap="square">
            <a:spAutoFit/>
          </a:bodyPr>
          <a:lstStyle/>
          <a:p>
            <a:pPr lvl="0">
              <a:defRPr/>
            </a:pPr>
            <a:r>
              <a:rPr lang="en-US" altLang="ko-KR" sz="800"/>
              <a:t>NO</a:t>
            </a:r>
          </a:p>
        </p:txBody>
      </p:sp>
      <p:pic>
        <p:nvPicPr>
          <p:cNvPr id="269" name="그림 204"/>
          <p:cNvPicPr>
            <a:picLocks noChangeAspect="1"/>
          </p:cNvPicPr>
          <p:nvPr/>
        </p:nvPicPr>
        <p:blipFill rotWithShape="1">
          <a:blip r:embed="rId3"/>
          <a:srcRect l="13420" t="13190" r="9390" b="26140"/>
          <a:stretch>
            <a:fillRect/>
          </a:stretch>
        </p:blipFill>
        <p:spPr>
          <a:xfrm>
            <a:off x="7828632" y="3276808"/>
            <a:ext cx="364950" cy="304384"/>
          </a:xfrm>
          <a:prstGeom prst="rect">
            <a:avLst/>
          </a:prstGeom>
        </p:spPr>
      </p:pic>
      <p:sp>
        <p:nvSpPr>
          <p:cNvPr id="270" name="직사각형 82"/>
          <p:cNvSpPr/>
          <p:nvPr/>
        </p:nvSpPr>
        <p:spPr>
          <a:xfrm>
            <a:off x="7459527" y="3653947"/>
            <a:ext cx="1093873" cy="215444"/>
          </a:xfrm>
          <a:prstGeom prst="rect">
            <a:avLst/>
          </a:prstGeom>
        </p:spPr>
        <p:txBody>
          <a:bodyPr wrap="square">
            <a:spAutoFit/>
          </a:bodyPr>
          <a:lstStyle/>
          <a:p>
            <a:pPr lvl="0">
              <a:defRPr/>
            </a:pPr>
            <a:r>
              <a:rPr lang="en-US" altLang="ko-KR" sz="800"/>
              <a:t>DG_TRAINER</a:t>
            </a:r>
          </a:p>
        </p:txBody>
      </p:sp>
      <p:cxnSp>
        <p:nvCxnSpPr>
          <p:cNvPr id="272" name="직선 화살표 연결선 271"/>
          <p:cNvCxnSpPr>
            <a:stCxn id="261" idx="2"/>
          </p:cNvCxnSpPr>
          <p:nvPr/>
        </p:nvCxnSpPr>
        <p:spPr>
          <a:xfrm rot="5400000">
            <a:off x="6503109" y="3995644"/>
            <a:ext cx="553952" cy="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74" name="직사각형 82"/>
          <p:cNvSpPr/>
          <p:nvPr/>
        </p:nvSpPr>
        <p:spPr>
          <a:xfrm>
            <a:off x="6370298" y="3887923"/>
            <a:ext cx="1093873" cy="215444"/>
          </a:xfrm>
          <a:prstGeom prst="rect">
            <a:avLst/>
          </a:prstGeom>
        </p:spPr>
        <p:txBody>
          <a:bodyPr wrap="square">
            <a:spAutoFit/>
          </a:bodyPr>
          <a:lstStyle/>
          <a:p>
            <a:pPr lvl="0">
              <a:defRPr/>
            </a:pPr>
            <a:r>
              <a:rPr lang="en-US" altLang="ko-KR" sz="800"/>
              <a:t>YES</a:t>
            </a:r>
          </a:p>
        </p:txBody>
      </p:sp>
      <p:sp>
        <p:nvSpPr>
          <p:cNvPr id="276" name="순서도: 문서 275"/>
          <p:cNvSpPr/>
          <p:nvPr/>
        </p:nvSpPr>
        <p:spPr>
          <a:xfrm>
            <a:off x="6384034" y="4337203"/>
            <a:ext cx="792099" cy="393984"/>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index.jsp</a:t>
            </a:r>
          </a:p>
        </p:txBody>
      </p:sp>
      <p:sp>
        <p:nvSpPr>
          <p:cNvPr id="282" name="직사각형 281"/>
          <p:cNvSpPr/>
          <p:nvPr/>
        </p:nvSpPr>
        <p:spPr>
          <a:xfrm>
            <a:off x="9408415" y="2355474"/>
            <a:ext cx="1368171" cy="245348"/>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000">
                <a:solidFill>
                  <a:schemeClr val="dk1"/>
                </a:solidFill>
              </a:rPr>
              <a:t>탈퇴취소</a:t>
            </a:r>
            <a:r>
              <a:rPr lang="en-US" altLang="ko-KR" sz="1000">
                <a:solidFill>
                  <a:schemeClr val="dk1"/>
                </a:solidFill>
              </a:rPr>
              <a:t>(button)</a:t>
            </a:r>
          </a:p>
        </p:txBody>
      </p:sp>
      <p:sp>
        <p:nvSpPr>
          <p:cNvPr id="283" name="순서도: 판단 282"/>
          <p:cNvSpPr/>
          <p:nvPr/>
        </p:nvSpPr>
        <p:spPr>
          <a:xfrm>
            <a:off x="8976361" y="3310951"/>
            <a:ext cx="1296162" cy="720090"/>
          </a:xfrm>
          <a:prstGeom prst="flowChartDecision">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  TrainerMypageViewOkAction.java</a:t>
            </a:r>
          </a:p>
        </p:txBody>
      </p:sp>
      <p:pic>
        <p:nvPicPr>
          <p:cNvPr id="284" name="그림 78" descr="모니터, 컴퓨터이(가) 표시된 사진  자동 생성된 설명"/>
          <p:cNvPicPr>
            <a:picLocks noChangeAspect="1"/>
          </p:cNvPicPr>
          <p:nvPr/>
        </p:nvPicPr>
        <p:blipFill rotWithShape="1">
          <a:blip r:embed="rId4"/>
          <a:stretch>
            <a:fillRect/>
          </a:stretch>
        </p:blipFill>
        <p:spPr>
          <a:xfrm>
            <a:off x="10642035" y="3407344"/>
            <a:ext cx="439025" cy="544395"/>
          </a:xfrm>
          <a:prstGeom prst="rect">
            <a:avLst/>
          </a:prstGeom>
        </p:spPr>
      </p:pic>
      <p:cxnSp>
        <p:nvCxnSpPr>
          <p:cNvPr id="286" name="직선 화살표 연결선 285"/>
          <p:cNvCxnSpPr/>
          <p:nvPr/>
        </p:nvCxnSpPr>
        <p:spPr>
          <a:xfrm rot="16200000" flipH="1">
            <a:off x="8920004" y="2966558"/>
            <a:ext cx="976821"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87" name="직사각형 82"/>
          <p:cNvSpPr/>
          <p:nvPr/>
        </p:nvSpPr>
        <p:spPr>
          <a:xfrm>
            <a:off x="9466686" y="2812451"/>
            <a:ext cx="1093873" cy="224119"/>
          </a:xfrm>
          <a:prstGeom prst="rect">
            <a:avLst/>
          </a:prstGeom>
        </p:spPr>
        <p:txBody>
          <a:bodyPr wrap="square">
            <a:spAutoFit/>
          </a:bodyPr>
          <a:lstStyle/>
          <a:p>
            <a:pPr lvl="0">
              <a:defRPr/>
            </a:pPr>
            <a:r>
              <a:rPr lang="en-US" altLang="ko-KR" sz="900">
                <a:solidFill>
                  <a:srgbClr val="42C7F1"/>
                </a:solidFill>
              </a:rPr>
              <a:t>TrainerId</a:t>
            </a:r>
          </a:p>
        </p:txBody>
      </p:sp>
      <p:sp>
        <p:nvSpPr>
          <p:cNvPr id="288" name="순서도: 문서 287"/>
          <p:cNvSpPr/>
          <p:nvPr/>
        </p:nvSpPr>
        <p:spPr>
          <a:xfrm>
            <a:off x="10164509"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TMypage.jsp</a:t>
            </a:r>
          </a:p>
        </p:txBody>
      </p:sp>
      <p:sp>
        <p:nvSpPr>
          <p:cNvPr id="289" name="순서도: 문서 288"/>
          <p:cNvSpPr/>
          <p:nvPr/>
        </p:nvSpPr>
        <p:spPr>
          <a:xfrm>
            <a:off x="9070636" y="4949156"/>
            <a:ext cx="792099" cy="468058"/>
          </a:xfrm>
          <a:prstGeom prst="flowChartDocumen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dk1"/>
                </a:solidFill>
              </a:rPr>
              <a:t>404.jsp</a:t>
            </a:r>
          </a:p>
        </p:txBody>
      </p:sp>
      <p:cxnSp>
        <p:nvCxnSpPr>
          <p:cNvPr id="290" name="직선 화살표 연결선 289"/>
          <p:cNvCxnSpPr/>
          <p:nvPr/>
        </p:nvCxnSpPr>
        <p:spPr>
          <a:xfrm rot="5400000">
            <a:off x="9174385" y="4481097"/>
            <a:ext cx="900113"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1" name="직선 화살표 연결선 290"/>
          <p:cNvCxnSpPr/>
          <p:nvPr/>
        </p:nvCxnSpPr>
        <p:spPr>
          <a:xfrm rot="5400000">
            <a:off x="9633443" y="4310076"/>
            <a:ext cx="1278160"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2" name="직사각형 82"/>
          <p:cNvSpPr/>
          <p:nvPr/>
        </p:nvSpPr>
        <p:spPr>
          <a:xfrm>
            <a:off x="9070636" y="4373375"/>
            <a:ext cx="1093873" cy="215444"/>
          </a:xfrm>
          <a:prstGeom prst="rect">
            <a:avLst/>
          </a:prstGeom>
        </p:spPr>
        <p:txBody>
          <a:bodyPr wrap="square">
            <a:spAutoFit/>
          </a:bodyPr>
          <a:lstStyle/>
          <a:p>
            <a:pPr lvl="0">
              <a:defRPr/>
            </a:pPr>
            <a:r>
              <a:rPr lang="en-US" altLang="ko-KR" sz="800"/>
              <a:t>NO</a:t>
            </a:r>
          </a:p>
        </p:txBody>
      </p:sp>
      <p:sp>
        <p:nvSpPr>
          <p:cNvPr id="293" name="직사각형 82"/>
          <p:cNvSpPr/>
          <p:nvPr/>
        </p:nvSpPr>
        <p:spPr>
          <a:xfrm>
            <a:off x="10402803" y="3923318"/>
            <a:ext cx="1093873" cy="215444"/>
          </a:xfrm>
          <a:prstGeom prst="rect">
            <a:avLst/>
          </a:prstGeom>
        </p:spPr>
        <p:txBody>
          <a:bodyPr wrap="square">
            <a:spAutoFit/>
          </a:bodyPr>
          <a:lstStyle/>
          <a:p>
            <a:pPr lvl="0">
              <a:defRPr/>
            </a:pPr>
            <a:r>
              <a:rPr lang="en-US" altLang="ko-KR" sz="800"/>
              <a:t>DG_TRAINER</a:t>
            </a:r>
          </a:p>
        </p:txBody>
      </p:sp>
      <p:sp>
        <p:nvSpPr>
          <p:cNvPr id="294" name="직사각형 82"/>
          <p:cNvSpPr/>
          <p:nvPr/>
        </p:nvSpPr>
        <p:spPr>
          <a:xfrm>
            <a:off x="10314611" y="4426473"/>
            <a:ext cx="1093873" cy="215444"/>
          </a:xfrm>
          <a:prstGeom prst="rect">
            <a:avLst/>
          </a:prstGeom>
        </p:spPr>
        <p:txBody>
          <a:bodyPr wrap="square">
            <a:spAutoFit/>
          </a:bodyPr>
          <a:lstStyle/>
          <a:p>
            <a:pPr lvl="0">
              <a:defRPr/>
            </a:pPr>
            <a:r>
              <a:rPr lang="en-US" altLang="ko-KR" sz="800"/>
              <a:t>YES</a:t>
            </a:r>
          </a:p>
        </p:txBody>
      </p:sp>
      <p:cxnSp>
        <p:nvCxnSpPr>
          <p:cNvPr id="296" name="직선 화살표 연결선 295"/>
          <p:cNvCxnSpPr>
            <a:stCxn id="255" idx="5"/>
          </p:cNvCxnSpPr>
          <p:nvPr/>
        </p:nvCxnSpPr>
        <p:spPr>
          <a:xfrm rot="5400000">
            <a:off x="3539494" y="4956892"/>
            <a:ext cx="1390145" cy="21603"/>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a:stCxn id="255" idx="2"/>
            <a:endCxn id="252" idx="0"/>
          </p:cNvCxnSpPr>
          <p:nvPr/>
        </p:nvCxnSpPr>
        <p:spPr>
          <a:xfrm rot="5400000">
            <a:off x="2542503" y="4949948"/>
            <a:ext cx="1400870" cy="46216"/>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298" name="직사각형 82"/>
          <p:cNvSpPr/>
          <p:nvPr/>
        </p:nvSpPr>
        <p:spPr>
          <a:xfrm>
            <a:off x="6862093" y="2812451"/>
            <a:ext cx="784309" cy="243169"/>
          </a:xfrm>
          <a:prstGeom prst="rect">
            <a:avLst/>
          </a:prstGeom>
        </p:spPr>
        <p:txBody>
          <a:bodyPr wrap="square">
            <a:spAutoFit/>
          </a:bodyPr>
          <a:lstStyle/>
          <a:p>
            <a:pPr lvl="0">
              <a:defRPr/>
            </a:pPr>
            <a:r>
              <a:rPr lang="en-US" altLang="ko-KR" sz="1000">
                <a:solidFill>
                  <a:srgbClr val="42C7F1"/>
                </a:solidFill>
              </a:rPr>
              <a:t>ID,PW</a:t>
            </a:r>
          </a:p>
        </p:txBody>
      </p:sp>
      <p:cxnSp>
        <p:nvCxnSpPr>
          <p:cNvPr id="299" name="직선 화살표 연결선 298"/>
          <p:cNvCxnSpPr>
            <a:stCxn id="259" idx="2"/>
            <a:endCxn id="261" idx="0"/>
          </p:cNvCxnSpPr>
          <p:nvPr/>
        </p:nvCxnSpPr>
        <p:spPr>
          <a:xfrm rot="16200000" flipH="1">
            <a:off x="6515788" y="2875033"/>
            <a:ext cx="528595" cy="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300" name="직선 화살표 연결선 299"/>
          <p:cNvCxnSpPr/>
          <p:nvPr/>
        </p:nvCxnSpPr>
        <p:spPr>
          <a:xfrm>
            <a:off x="10272523" y="3549783"/>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1" name="직선 화살표 연결선 300"/>
          <p:cNvCxnSpPr/>
          <p:nvPr/>
        </p:nvCxnSpPr>
        <p:spPr>
          <a:xfrm rot="10800000">
            <a:off x="10272523" y="3765810"/>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3" name="직선 화살표 연결선 302"/>
          <p:cNvCxnSpPr/>
          <p:nvPr/>
        </p:nvCxnSpPr>
        <p:spPr>
          <a:xfrm>
            <a:off x="7440477" y="3333958"/>
            <a:ext cx="346488" cy="0"/>
          </a:xfrm>
          <a:prstGeom prst="straightConnector1">
            <a:avLst/>
          </a:prstGeom>
          <a:ln>
            <a:solidFill>
              <a:schemeClr val="dk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메인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사이트 접속 시 보이는 페이지입니다</a:t>
            </a:r>
            <a:r>
              <a:rPr lang="en-US" altLang="ko-KR" dirty="0"/>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en-US" altLang="ko-KR"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메인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926702544"/>
              </p:ext>
            </p:extLst>
          </p:nvPr>
        </p:nvGraphicFramePr>
        <p:xfrm>
          <a:off x="8688288" y="476672"/>
          <a:ext cx="3384376" cy="519867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접속했을 때 보이는 메인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메인 로고입니다</a:t>
                      </a:r>
                      <a:r>
                        <a:rPr lang="en-US" altLang="ko-KR" sz="800" b="0" dirty="0">
                          <a:latin typeface="+mn-ea"/>
                          <a:ea typeface="+mn-ea"/>
                        </a:rPr>
                        <a:t>. </a:t>
                      </a:r>
                      <a:r>
                        <a:rPr lang="ko-KR" altLang="en-US" sz="800" b="0" dirty="0">
                          <a:latin typeface="+mn-ea"/>
                          <a:ea typeface="+mn-ea"/>
                        </a:rPr>
                        <a:t>클릭을 하면 메인 페이지로 돌아옵니다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버튼입니다</a:t>
                      </a:r>
                      <a:r>
                        <a:rPr kumimoji="1" lang="en-US" altLang="ko-KR" sz="800" dirty="0">
                          <a:solidFill>
                            <a:schemeClr val="tx1"/>
                          </a:solidFill>
                          <a:latin typeface="+mn-ea"/>
                        </a:rPr>
                        <a:t>. </a:t>
                      </a:r>
                      <a:r>
                        <a:rPr kumimoji="1" lang="ko-KR" altLang="en-US" sz="800" dirty="0">
                          <a:solidFill>
                            <a:schemeClr val="tx1"/>
                          </a:solidFill>
                          <a:latin typeface="+mn-ea"/>
                        </a:rPr>
                        <a:t>비 로그인 상태에서 보이며 버튼을 클릭하면 일반회원</a:t>
                      </a:r>
                      <a:r>
                        <a:rPr kumimoji="1" lang="en-US" altLang="ko-KR" sz="800" dirty="0">
                          <a:solidFill>
                            <a:schemeClr val="tx1"/>
                          </a:solidFill>
                          <a:latin typeface="+mn-ea"/>
                        </a:rPr>
                        <a:t>/</a:t>
                      </a:r>
                      <a:r>
                        <a:rPr kumimoji="1" lang="ko-KR" altLang="en-US" sz="800" dirty="0">
                          <a:solidFill>
                            <a:schemeClr val="tx1"/>
                          </a:solidFill>
                          <a:latin typeface="+mn-ea"/>
                        </a:rPr>
                        <a:t>트레이너회원</a:t>
                      </a:r>
                      <a:r>
                        <a:rPr kumimoji="1" lang="en-US" altLang="ko-KR" sz="800" dirty="0">
                          <a:solidFill>
                            <a:schemeClr val="tx1"/>
                          </a:solidFill>
                          <a:latin typeface="+mn-ea"/>
                        </a:rPr>
                        <a:t>/</a:t>
                      </a:r>
                      <a:r>
                        <a:rPr kumimoji="1" lang="ko-KR" altLang="en-US" sz="800" dirty="0">
                          <a:solidFill>
                            <a:schemeClr val="tx1"/>
                          </a:solidFill>
                          <a:latin typeface="+mn-ea"/>
                        </a:rPr>
                        <a:t>관리자계정에 맞게 로그인을 할 수 있습니다</a:t>
                      </a:r>
                      <a:r>
                        <a:rPr kumimoji="1" lang="en-US" altLang="ko-KR" sz="800" dirty="0">
                          <a:solidFill>
                            <a:schemeClr val="tx1"/>
                          </a:solidFill>
                          <a:latin typeface="+mn-ea"/>
                        </a:rPr>
                        <a:t>(Page60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회원가입 버튼입니다</a:t>
                      </a:r>
                      <a:r>
                        <a:rPr lang="en-US" altLang="ko-KR" sz="800" b="0" dirty="0">
                          <a:latin typeface="+mn-ea"/>
                          <a:ea typeface="+mn-ea"/>
                        </a:rPr>
                        <a:t>. </a:t>
                      </a:r>
                      <a:r>
                        <a:rPr lang="ko-KR" altLang="en-US" sz="800" b="0" dirty="0">
                          <a:latin typeface="+mn-ea"/>
                          <a:ea typeface="+mn-ea"/>
                        </a:rPr>
                        <a:t>이것 역시 비 로그인 상태에서 보이며 버튼을 클릭하면 일반회원</a:t>
                      </a:r>
                      <a:r>
                        <a:rPr lang="en-US" altLang="ko-KR" sz="800" b="0" dirty="0">
                          <a:latin typeface="+mn-ea"/>
                          <a:ea typeface="+mn-ea"/>
                        </a:rPr>
                        <a:t>/</a:t>
                      </a:r>
                      <a:r>
                        <a:rPr lang="ko-KR" altLang="en-US" sz="800" b="0" dirty="0">
                          <a:latin typeface="+mn-ea"/>
                          <a:ea typeface="+mn-ea"/>
                        </a:rPr>
                        <a:t>트레이너회원을 선택해서 가입할 수 있습니다</a:t>
                      </a:r>
                      <a:r>
                        <a:rPr lang="en-US" altLang="ko-KR" sz="800" b="0" dirty="0">
                          <a:latin typeface="+mn-ea"/>
                          <a:ea typeface="+mn-ea"/>
                        </a:rPr>
                        <a:t>(Page54, 55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로그아웃 버튼입니다</a:t>
                      </a:r>
                      <a:r>
                        <a:rPr kumimoji="1" lang="en-US" altLang="ko-KR" sz="800" dirty="0">
                          <a:solidFill>
                            <a:schemeClr val="tx1"/>
                          </a:solidFill>
                          <a:latin typeface="+mn-ea"/>
                        </a:rPr>
                        <a:t>. </a:t>
                      </a:r>
                      <a:r>
                        <a:rPr kumimoji="1" lang="ko-KR" altLang="en-US" sz="800" dirty="0">
                          <a:solidFill>
                            <a:schemeClr val="tx1"/>
                          </a:solidFill>
                          <a:latin typeface="+mn-ea"/>
                        </a:rPr>
                        <a:t>로그인 상태에서 보이며 버튼을 클릭하면 비 로그인 상태로 전환됩니다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마이페이지 버튼입니다</a:t>
                      </a:r>
                      <a:r>
                        <a:rPr lang="en-US" altLang="ko-KR" sz="800" b="0" dirty="0">
                          <a:latin typeface="+mn-ea"/>
                          <a:ea typeface="+mn-ea"/>
                        </a:rPr>
                        <a:t>. </a:t>
                      </a:r>
                      <a:r>
                        <a:rPr lang="ko-KR" altLang="en-US" sz="800" b="0" dirty="0">
                          <a:latin typeface="+mn-ea"/>
                          <a:ea typeface="+mn-ea"/>
                        </a:rPr>
                        <a:t>로그인 상태에서 보이며 버튼을 클릭하면 트레이너는 트레이너의 마이페이지</a:t>
                      </a:r>
                      <a:r>
                        <a:rPr lang="en-US" altLang="ko-KR" sz="800" b="0" dirty="0">
                          <a:latin typeface="+mn-ea"/>
                          <a:ea typeface="+mn-ea"/>
                        </a:rPr>
                        <a:t>, </a:t>
                      </a:r>
                      <a:r>
                        <a:rPr lang="ko-KR" altLang="en-US" sz="800" b="0" dirty="0">
                          <a:latin typeface="+mn-ea"/>
                          <a:ea typeface="+mn-ea"/>
                        </a:rPr>
                        <a:t>일반회원은 일반회원의 마이페이지로 이동을 합니다</a:t>
                      </a:r>
                      <a:r>
                        <a:rPr lang="en-US" altLang="ko-KR" sz="800" b="0" dirty="0">
                          <a:latin typeface="+mn-ea"/>
                          <a:ea typeface="+mn-ea"/>
                        </a:rPr>
                        <a:t>(Page67, 73, 92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트레이너를 검색하거나 원하는 운동 키워드를 검색하는 </a:t>
                      </a:r>
                      <a:r>
                        <a:rPr lang="ko-KR" altLang="en-US" sz="800" b="0" dirty="0" err="1">
                          <a:latin typeface="+mn-ea"/>
                          <a:ea typeface="+mn-ea"/>
                        </a:rPr>
                        <a:t>검색창입니다</a:t>
                      </a:r>
                      <a:r>
                        <a:rPr lang="en-US" altLang="ko-KR" sz="800" b="0" dirty="0">
                          <a:latin typeface="+mn-ea"/>
                          <a:ea typeface="+mn-ea"/>
                        </a:rPr>
                        <a:t>. </a:t>
                      </a:r>
                      <a:r>
                        <a:rPr lang="ko-KR" altLang="en-US" sz="800" b="0" dirty="0">
                          <a:latin typeface="+mn-ea"/>
                          <a:ea typeface="+mn-ea"/>
                        </a:rPr>
                        <a:t>원하는 요일이나 트레이너의 이름</a:t>
                      </a:r>
                      <a:r>
                        <a:rPr lang="en-US" altLang="ko-KR" sz="800" b="0" dirty="0">
                          <a:latin typeface="+mn-ea"/>
                          <a:ea typeface="+mn-ea"/>
                        </a:rPr>
                        <a:t>,</a:t>
                      </a:r>
                      <a:r>
                        <a:rPr lang="ko-KR" altLang="en-US" sz="800" b="0" dirty="0">
                          <a:latin typeface="+mn-ea"/>
                          <a:ea typeface="+mn-ea"/>
                        </a:rPr>
                        <a:t>특징 등을 검색하면 그에 맞는 검색결과를 불러옵니다</a:t>
                      </a:r>
                      <a:r>
                        <a:rPr lang="en-US" altLang="ko-KR" sz="800" b="0" dirty="0">
                          <a:latin typeface="+mn-ea"/>
                          <a:ea typeface="+mn-ea"/>
                        </a:rPr>
                        <a:t>(Page108</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0">
                <a:tc>
                  <a:txBody>
                    <a:bodyPr/>
                    <a:lstStyle/>
                    <a:p>
                      <a:pPr algn="ctr" latinLnBrk="1">
                        <a:lnSpc>
                          <a:spcPct val="120000"/>
                        </a:lnSpc>
                      </a:pPr>
                      <a:r>
                        <a:rPr lang="en-US" altLang="ko-KR" sz="800" b="0" dirty="0">
                          <a:latin typeface="+mn-ea"/>
                          <a:ea typeface="+mn-ea"/>
                        </a:rPr>
                        <a:t>7-1</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아이콘입니다</a:t>
                      </a:r>
                      <a:r>
                        <a:rPr lang="en-US" altLang="ko-KR" sz="800" b="0" dirty="0">
                          <a:latin typeface="+mn-ea"/>
                          <a:ea typeface="+mn-ea"/>
                        </a:rPr>
                        <a:t>. </a:t>
                      </a:r>
                      <a:r>
                        <a:rPr lang="ko-KR" altLang="en-US" sz="800" b="0" dirty="0">
                          <a:latin typeface="+mn-ea"/>
                          <a:ea typeface="+mn-ea"/>
                        </a:rPr>
                        <a:t>해당 아이콘을 클릭하면 전체 트레이너 목록을 열람할 수 있습니다</a:t>
                      </a:r>
                      <a:r>
                        <a:rPr lang="en-US" altLang="ko-KR" sz="800" b="0" dirty="0">
                          <a:latin typeface="+mn-ea"/>
                          <a:ea typeface="+mn-ea"/>
                        </a:rPr>
                        <a:t>(Page111</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71187">
                <a:tc>
                  <a:txBody>
                    <a:bodyPr/>
                    <a:lstStyle/>
                    <a:p>
                      <a:pPr algn="ctr" latinLnBrk="1">
                        <a:lnSpc>
                          <a:spcPct val="120000"/>
                        </a:lnSpc>
                      </a:pPr>
                      <a:r>
                        <a:rPr lang="en-US" altLang="ko-KR" sz="800" b="0" dirty="0">
                          <a:latin typeface="+mn-ea"/>
                          <a:ea typeface="+mn-ea"/>
                        </a:rPr>
                        <a:t>7-2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멤버 아이콘입니다</a:t>
                      </a:r>
                      <a:r>
                        <a:rPr lang="en-US" altLang="ko-KR" sz="800" b="0" dirty="0">
                          <a:latin typeface="+mn-ea"/>
                          <a:ea typeface="+mn-ea"/>
                        </a:rPr>
                        <a:t>. </a:t>
                      </a:r>
                      <a:r>
                        <a:rPr lang="ko-KR" altLang="en-US" sz="800" b="0" dirty="0">
                          <a:latin typeface="+mn-ea"/>
                          <a:ea typeface="+mn-ea"/>
                        </a:rPr>
                        <a:t>해당 아이콘을 클릭하면 회원게시판으로 이동할 수 있습니다</a:t>
                      </a:r>
                      <a:r>
                        <a:rPr lang="en-US" altLang="ko-KR" sz="800" b="0" dirty="0">
                          <a:latin typeface="+mn-ea"/>
                          <a:ea typeface="+mn-ea"/>
                        </a:rPr>
                        <a:t>(Page130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598705268"/>
                  </a:ext>
                </a:extLst>
              </a:tr>
              <a:tr h="0">
                <a:tc>
                  <a:txBody>
                    <a:bodyPr/>
                    <a:lstStyle/>
                    <a:p>
                      <a:pPr algn="ctr" latinLnBrk="1">
                        <a:lnSpc>
                          <a:spcPct val="120000"/>
                        </a:lnSpc>
                      </a:pPr>
                      <a:r>
                        <a:rPr lang="en-US" altLang="ko-KR" sz="800" b="0" dirty="0">
                          <a:latin typeface="+mn-ea"/>
                          <a:ea typeface="+mn-ea"/>
                        </a:rPr>
                        <a:t>7-3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운동 성향 아이콘입니다</a:t>
                      </a:r>
                      <a:r>
                        <a:rPr lang="en-US" altLang="ko-KR" sz="800" b="0" dirty="0">
                          <a:latin typeface="+mn-ea"/>
                          <a:ea typeface="+mn-ea"/>
                        </a:rPr>
                        <a:t>. </a:t>
                      </a:r>
                      <a:r>
                        <a:rPr lang="ko-KR" altLang="en-US" sz="800" b="0" dirty="0">
                          <a:latin typeface="+mn-ea"/>
                          <a:ea typeface="+mn-ea"/>
                        </a:rPr>
                        <a:t>해당 아이콘을 클릭하면 본인의 운동 성향을 설문을 통해 알아 볼 수 있습니다</a:t>
                      </a:r>
                      <a:r>
                        <a:rPr lang="en-US" altLang="ko-KR" sz="800" b="0" dirty="0">
                          <a:latin typeface="+mn-ea"/>
                          <a:ea typeface="+mn-ea"/>
                        </a:rPr>
                        <a:t>(Page97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41091059"/>
                  </a:ext>
                </a:extLst>
              </a:tr>
              <a:tr h="0">
                <a:tc>
                  <a:txBody>
                    <a:bodyPr/>
                    <a:lstStyle/>
                    <a:p>
                      <a:pPr algn="ctr" latinLnBrk="1">
                        <a:lnSpc>
                          <a:spcPct val="120000"/>
                        </a:lnSpc>
                      </a:pPr>
                      <a:r>
                        <a:rPr lang="en-US" altLang="ko-KR" sz="800" b="0" dirty="0">
                          <a:latin typeface="+mn-ea"/>
                          <a:ea typeface="+mn-ea"/>
                        </a:rPr>
                        <a:t>7-4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Q&amp;A</a:t>
                      </a:r>
                      <a:r>
                        <a:rPr lang="ko-KR" altLang="en-US" sz="800" b="0" dirty="0">
                          <a:latin typeface="+mn-ea"/>
                          <a:ea typeface="+mn-ea"/>
                        </a:rPr>
                        <a:t> 아이콘입니다</a:t>
                      </a:r>
                      <a:r>
                        <a:rPr lang="en-US" altLang="ko-KR" sz="800" b="0" dirty="0">
                          <a:latin typeface="+mn-ea"/>
                          <a:ea typeface="+mn-ea"/>
                        </a:rPr>
                        <a:t>. </a:t>
                      </a:r>
                      <a:r>
                        <a:rPr lang="ko-KR" altLang="en-US" sz="800" b="0" dirty="0">
                          <a:latin typeface="+mn-ea"/>
                          <a:ea typeface="+mn-ea"/>
                        </a:rPr>
                        <a:t>해당 아이콘을 클릭하면 </a:t>
                      </a:r>
                      <a:r>
                        <a:rPr lang="en-US" altLang="ko-KR" sz="800" b="0" dirty="0">
                          <a:latin typeface="+mn-ea"/>
                          <a:ea typeface="+mn-ea"/>
                        </a:rPr>
                        <a:t>Q&amp;A</a:t>
                      </a:r>
                      <a:r>
                        <a:rPr lang="ko-KR" altLang="en-US" sz="800" b="0" dirty="0">
                          <a:latin typeface="+mn-ea"/>
                          <a:ea typeface="+mn-ea"/>
                        </a:rPr>
                        <a:t>게시판과 신고게시판으로 이동할 수 있습니다</a:t>
                      </a:r>
                      <a:r>
                        <a:rPr lang="en-US" altLang="ko-KR" sz="800" b="0" dirty="0">
                          <a:latin typeface="+mn-ea"/>
                          <a:ea typeface="+mn-ea"/>
                        </a:rPr>
                        <a:t>(Page137, 144</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3056944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49</a:t>
            </a:fld>
            <a:endParaRPr lang="ko-KR" altLang="en-US" sz="900" dirty="0"/>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07567" cy="4104456"/>
          </a:xfrm>
          <a:prstGeom prst="rect">
            <a:avLst/>
          </a:prstGeom>
        </p:spPr>
      </p:pic>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l="73770" t="4709" r="16169" b="90674"/>
          <a:stretch/>
        </p:blipFill>
        <p:spPr>
          <a:xfrm>
            <a:off x="7551760" y="1367322"/>
            <a:ext cx="819160" cy="189470"/>
          </a:xfrm>
          <a:prstGeom prst="rect">
            <a:avLst/>
          </a:prstGeom>
        </p:spPr>
      </p:pic>
      <p:sp>
        <p:nvSpPr>
          <p:cNvPr id="14" name="타원 13"/>
          <p:cNvSpPr/>
          <p:nvPr/>
        </p:nvSpPr>
        <p:spPr>
          <a:xfrm>
            <a:off x="141548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1</a:t>
            </a:r>
            <a:endParaRPr lang="ko-KR" altLang="en-US" sz="1000" dirty="0"/>
          </a:p>
        </p:txBody>
      </p:sp>
      <p:sp>
        <p:nvSpPr>
          <p:cNvPr id="9" name="타원 8">
            <a:extLst>
              <a:ext uri="{FF2B5EF4-FFF2-40B4-BE49-F238E27FC236}">
                <a16:creationId xmlns:a16="http://schemas.microsoft.com/office/drawing/2014/main" id="{30E14A07-7E1E-4844-AB96-A35C5AA023AC}"/>
              </a:ext>
            </a:extLst>
          </p:cNvPr>
          <p:cNvSpPr/>
          <p:nvPr/>
        </p:nvSpPr>
        <p:spPr>
          <a:xfrm>
            <a:off x="7551760" y="1190198"/>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2</a:t>
            </a:r>
            <a:endParaRPr lang="ko-KR" altLang="en-US" sz="1000" dirty="0"/>
          </a:p>
        </p:txBody>
      </p:sp>
      <p:sp>
        <p:nvSpPr>
          <p:cNvPr id="10" name="타원 9">
            <a:extLst>
              <a:ext uri="{FF2B5EF4-FFF2-40B4-BE49-F238E27FC236}">
                <a16:creationId xmlns:a16="http://schemas.microsoft.com/office/drawing/2014/main" id="{45040802-68A7-447A-A274-EA33589DE458}"/>
              </a:ext>
            </a:extLst>
          </p:cNvPr>
          <p:cNvSpPr/>
          <p:nvPr/>
        </p:nvSpPr>
        <p:spPr>
          <a:xfrm>
            <a:off x="7942483" y="1174025"/>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3</a:t>
            </a:r>
            <a:endParaRPr lang="ko-KR" altLang="en-US" sz="1000" dirty="0"/>
          </a:p>
        </p:txBody>
      </p:sp>
      <p:sp>
        <p:nvSpPr>
          <p:cNvPr id="12" name="타원 11">
            <a:extLst>
              <a:ext uri="{FF2B5EF4-FFF2-40B4-BE49-F238E27FC236}">
                <a16:creationId xmlns:a16="http://schemas.microsoft.com/office/drawing/2014/main" id="{36C70F7F-FDCF-4517-9597-5307891831FA}"/>
              </a:ext>
            </a:extLst>
          </p:cNvPr>
          <p:cNvSpPr/>
          <p:nvPr/>
        </p:nvSpPr>
        <p:spPr>
          <a:xfrm>
            <a:off x="7469575" y="1369037"/>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4</a:t>
            </a:r>
            <a:endParaRPr lang="ko-KR" altLang="en-US" sz="1000" dirty="0"/>
          </a:p>
        </p:txBody>
      </p:sp>
      <p:sp>
        <p:nvSpPr>
          <p:cNvPr id="15" name="타원 14">
            <a:extLst>
              <a:ext uri="{FF2B5EF4-FFF2-40B4-BE49-F238E27FC236}">
                <a16:creationId xmlns:a16="http://schemas.microsoft.com/office/drawing/2014/main" id="{7C0480FA-5D5F-42EB-B1C2-EE83CF06BDD7}"/>
              </a:ext>
            </a:extLst>
          </p:cNvPr>
          <p:cNvSpPr/>
          <p:nvPr/>
        </p:nvSpPr>
        <p:spPr>
          <a:xfrm>
            <a:off x="7887983" y="1339706"/>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5</a:t>
            </a:r>
            <a:endParaRPr lang="ko-KR" altLang="en-US" sz="1000" dirty="0"/>
          </a:p>
        </p:txBody>
      </p:sp>
      <p:sp>
        <p:nvSpPr>
          <p:cNvPr id="16" name="타원 15">
            <a:extLst>
              <a:ext uri="{FF2B5EF4-FFF2-40B4-BE49-F238E27FC236}">
                <a16:creationId xmlns:a16="http://schemas.microsoft.com/office/drawing/2014/main" id="{46B00DB3-280B-4673-9AC3-29D6A5A52E05}"/>
              </a:ext>
            </a:extLst>
          </p:cNvPr>
          <p:cNvSpPr/>
          <p:nvPr/>
        </p:nvSpPr>
        <p:spPr>
          <a:xfrm>
            <a:off x="2783632" y="292494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6</a:t>
            </a:r>
            <a:endParaRPr lang="ko-KR" altLang="en-US" sz="1000" dirty="0"/>
          </a:p>
        </p:txBody>
      </p:sp>
      <p:sp>
        <p:nvSpPr>
          <p:cNvPr id="17" name="타원 16">
            <a:extLst>
              <a:ext uri="{FF2B5EF4-FFF2-40B4-BE49-F238E27FC236}">
                <a16:creationId xmlns:a16="http://schemas.microsoft.com/office/drawing/2014/main" id="{4D7258EC-AE4C-4389-87EB-A8EF2B1CFD41}"/>
              </a:ext>
            </a:extLst>
          </p:cNvPr>
          <p:cNvSpPr/>
          <p:nvPr/>
        </p:nvSpPr>
        <p:spPr>
          <a:xfrm>
            <a:off x="3215680" y="3645024"/>
            <a:ext cx="146711" cy="144016"/>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7</a:t>
            </a:r>
            <a:endParaRPr lang="ko-KR" altLang="en-US" sz="1000" dirty="0"/>
          </a:p>
        </p:txBody>
      </p:sp>
    </p:spTree>
    <p:extLst>
      <p:ext uri="{BB962C8B-B14F-4D97-AF65-F5344CB8AC3E}">
        <p14:creationId xmlns:p14="http://schemas.microsoft.com/office/powerpoint/2010/main" val="1294831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작성하기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083580341"/>
              </p:ext>
            </p:extLst>
          </p:nvPr>
        </p:nvGraphicFramePr>
        <p:xfrm>
          <a:off x="1197870" y="1268760"/>
          <a:ext cx="9794674" cy="5256584"/>
        </p:xfrm>
        <a:graphic>
          <a:graphicData uri="http://schemas.openxmlformats.org/drawingml/2006/table">
            <a:tbl>
              <a:tblPr>
                <a:tableStyleId>{5C22544A-7EE6-4342-B048-85BDC9FD1C3A}</a:tableStyleId>
              </a:tblPr>
              <a:tblGrid>
                <a:gridCol w="1264615">
                  <a:extLst>
                    <a:ext uri="{9D8B030D-6E8A-4147-A177-3AD203B41FA5}">
                      <a16:colId xmlns:a16="http://schemas.microsoft.com/office/drawing/2014/main" val="554055183"/>
                    </a:ext>
                  </a:extLst>
                </a:gridCol>
                <a:gridCol w="8530059">
                  <a:extLst>
                    <a:ext uri="{9D8B030D-6E8A-4147-A177-3AD203B41FA5}">
                      <a16:colId xmlns:a16="http://schemas.microsoft.com/office/drawing/2014/main"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Write</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15" name="직선 화살표 연결선 14">
            <a:extLst>
              <a:ext uri="{FF2B5EF4-FFF2-40B4-BE49-F238E27FC236}">
                <a16:creationId xmlns:a16="http://schemas.microsoft.com/office/drawing/2014/main" id="{3EDA3593-F331-4B43-B8B1-68EE7CADE1D7}"/>
              </a:ext>
            </a:extLst>
          </p:cNvPr>
          <p:cNvCxnSpPr>
            <a:stCxn id="63" idx="2"/>
            <a:endCxn id="20" idx="0"/>
          </p:cNvCxnSpPr>
          <p:nvPr/>
        </p:nvCxnSpPr>
        <p:spPr>
          <a:xfrm>
            <a:off x="4800994" y="2111703"/>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20" idx="4"/>
            <a:endCxn id="66" idx="0"/>
          </p:cNvCxnSpPr>
          <p:nvPr/>
        </p:nvCxnSpPr>
        <p:spPr>
          <a:xfrm>
            <a:off x="4800994" y="2777505"/>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887542" y="186125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reviewWrite.jsp</a:t>
            </a:r>
            <a:endParaRPr lang="en-US" altLang="ko-KR" sz="800" dirty="0">
              <a:solidFill>
                <a:schemeClr val="tx1"/>
              </a:solidFill>
              <a:latin typeface="+mn-ea"/>
            </a:endParaRPr>
          </a:p>
        </p:txBody>
      </p:sp>
      <p:sp>
        <p:nvSpPr>
          <p:cNvPr id="20" name="평행 사변형 19"/>
          <p:cNvSpPr/>
          <p:nvPr/>
        </p:nvSpPr>
        <p:spPr>
          <a:xfrm>
            <a:off x="4188926" y="2436793"/>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6" name="직사각형 65"/>
          <p:cNvSpPr/>
          <p:nvPr/>
        </p:nvSpPr>
        <p:spPr>
          <a:xfrm>
            <a:off x="4134920" y="311817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104" name="직사각형 103"/>
          <p:cNvSpPr/>
          <p:nvPr/>
        </p:nvSpPr>
        <p:spPr>
          <a:xfrm>
            <a:off x="4134920" y="371360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105" name="직선 화살표 연결선 104">
            <a:extLst>
              <a:ext uri="{FF2B5EF4-FFF2-40B4-BE49-F238E27FC236}">
                <a16:creationId xmlns:a16="http://schemas.microsoft.com/office/drawing/2014/main" id="{CE91D1FC-6AC8-4858-8642-44C8273A5620}"/>
              </a:ext>
            </a:extLst>
          </p:cNvPr>
          <p:cNvCxnSpPr>
            <a:cxnSpLocks/>
            <a:stCxn id="66" idx="2"/>
            <a:endCxn id="104" idx="0"/>
          </p:cNvCxnSpPr>
          <p:nvPr/>
        </p:nvCxnSpPr>
        <p:spPr>
          <a:xfrm>
            <a:off x="4800994" y="3425577"/>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134920" y="434230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118" name="직선 화살표 연결선 117">
            <a:extLst>
              <a:ext uri="{FF2B5EF4-FFF2-40B4-BE49-F238E27FC236}">
                <a16:creationId xmlns:a16="http://schemas.microsoft.com/office/drawing/2014/main" id="{CE91D1FC-6AC8-4858-8642-44C8273A5620}"/>
              </a:ext>
            </a:extLst>
          </p:cNvPr>
          <p:cNvCxnSpPr>
            <a:cxnSpLocks/>
            <a:stCxn id="104" idx="2"/>
            <a:endCxn id="117" idx="0"/>
          </p:cNvCxnSpPr>
          <p:nvPr/>
        </p:nvCxnSpPr>
        <p:spPr>
          <a:xfrm>
            <a:off x="4800994" y="4021016"/>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CE91D1FC-6AC8-4858-8642-44C8273A5620}"/>
              </a:ext>
            </a:extLst>
          </p:cNvPr>
          <p:cNvCxnSpPr>
            <a:cxnSpLocks/>
            <a:stCxn id="117" idx="2"/>
            <a:endCxn id="165" idx="0"/>
          </p:cNvCxnSpPr>
          <p:nvPr/>
        </p:nvCxnSpPr>
        <p:spPr>
          <a:xfrm>
            <a:off x="4800994" y="4649713"/>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id="{A9428C8F-F6B1-42F6-AF7E-64F4E0684A90}"/>
              </a:ext>
            </a:extLst>
          </p:cNvPr>
          <p:cNvSpPr/>
          <p:nvPr/>
        </p:nvSpPr>
        <p:spPr>
          <a:xfrm>
            <a:off x="4873002" y="4794309"/>
            <a:ext cx="364202" cy="215444"/>
          </a:xfrm>
          <a:prstGeom prst="rect">
            <a:avLst/>
          </a:prstGeom>
        </p:spPr>
        <p:txBody>
          <a:bodyPr wrap="none">
            <a:spAutoFit/>
          </a:bodyPr>
          <a:lstStyle/>
          <a:p>
            <a:r>
              <a:rPr lang="en-US" altLang="ko-KR" sz="800" dirty="0" err="1"/>
              <a:t>ajax</a:t>
            </a:r>
            <a:endParaRPr lang="ko-KR" altLang="en-US" sz="800" dirty="0"/>
          </a:p>
        </p:txBody>
      </p:sp>
      <p:sp>
        <p:nvSpPr>
          <p:cNvPr id="134" name="직사각형 133"/>
          <p:cNvSpPr/>
          <p:nvPr/>
        </p:nvSpPr>
        <p:spPr>
          <a:xfrm>
            <a:off x="2711624" y="585447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CE91D1FC-6AC8-4858-8642-44C8273A5620}"/>
              </a:ext>
            </a:extLst>
          </p:cNvPr>
          <p:cNvCxnSpPr>
            <a:cxnSpLocks/>
            <a:stCxn id="154" idx="1"/>
            <a:endCxn id="134" idx="3"/>
          </p:cNvCxnSpPr>
          <p:nvPr/>
        </p:nvCxnSpPr>
        <p:spPr>
          <a:xfrm flipH="1" flipV="1">
            <a:off x="3575720" y="6008178"/>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42" name="직사각형 141">
            <a:extLst>
              <a:ext uri="{FF2B5EF4-FFF2-40B4-BE49-F238E27FC236}">
                <a16:creationId xmlns:a16="http://schemas.microsoft.com/office/drawing/2014/main" id="{A9428C8F-F6B1-42F6-AF7E-64F4E0684A90}"/>
              </a:ext>
            </a:extLst>
          </p:cNvPr>
          <p:cNvSpPr/>
          <p:nvPr/>
        </p:nvSpPr>
        <p:spPr>
          <a:xfrm>
            <a:off x="3575634" y="580242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44" name="직사각형 143">
            <a:extLst>
              <a:ext uri="{FF2B5EF4-FFF2-40B4-BE49-F238E27FC236}">
                <a16:creationId xmlns:a16="http://schemas.microsoft.com/office/drawing/2014/main" id="{A9428C8F-F6B1-42F6-AF7E-64F4E0684A90}"/>
              </a:ext>
            </a:extLst>
          </p:cNvPr>
          <p:cNvSpPr/>
          <p:nvPr/>
        </p:nvSpPr>
        <p:spPr>
          <a:xfrm>
            <a:off x="5538757" y="580242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8" name="직사각형 147"/>
          <p:cNvSpPr/>
          <p:nvPr/>
        </p:nvSpPr>
        <p:spPr>
          <a:xfrm>
            <a:off x="7896200" y="1700808"/>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a:t>
            </a:r>
            <a:r>
              <a:rPr lang="en-US" altLang="ko-KR" sz="800">
                <a:solidFill>
                  <a:schemeClr val="tx1"/>
                </a:solidFill>
              </a:rPr>
              <a:t>.jpg</a:t>
            </a:r>
            <a:endParaRPr lang="en-US" altLang="ko-KR" sz="800" dirty="0">
              <a:solidFill>
                <a:schemeClr val="tx1"/>
              </a:solidFill>
            </a:endParaRPr>
          </a:p>
        </p:txBody>
      </p:sp>
      <p:cxnSp>
        <p:nvCxnSpPr>
          <p:cNvPr id="151" name="꺾인 연결선 150"/>
          <p:cNvCxnSpPr>
            <a:stCxn id="154" idx="3"/>
            <a:endCxn id="148" idx="1"/>
          </p:cNvCxnSpPr>
          <p:nvPr/>
        </p:nvCxnSpPr>
        <p:spPr>
          <a:xfrm flipV="1">
            <a:off x="5630684" y="1854512"/>
            <a:ext cx="2265516" cy="4169058"/>
          </a:xfrm>
          <a:prstGeom prst="bentConnector3">
            <a:avLst>
              <a:gd name="adj1" fmla="val 13002"/>
            </a:avLst>
          </a:prstGeom>
          <a:ln>
            <a:headEnd type="oval"/>
            <a:tailEnd type="arrow"/>
          </a:ln>
        </p:spPr>
        <p:style>
          <a:lnRef idx="1">
            <a:schemeClr val="dk1"/>
          </a:lnRef>
          <a:fillRef idx="0">
            <a:schemeClr val="dk1"/>
          </a:fillRef>
          <a:effectRef idx="0">
            <a:schemeClr val="dk1"/>
          </a:effectRef>
          <a:fontRef idx="minor">
            <a:schemeClr val="tx1"/>
          </a:fontRef>
        </p:style>
      </p:cxnSp>
      <p:sp>
        <p:nvSpPr>
          <p:cNvPr id="154" name="순서도: 판단 153">
            <a:extLst>
              <a:ext uri="{FF2B5EF4-FFF2-40B4-BE49-F238E27FC236}">
                <a16:creationId xmlns:a16="http://schemas.microsoft.com/office/drawing/2014/main" id="{C07A0973-7A51-4E56-927B-66B2A3E6F2B9}"/>
              </a:ext>
            </a:extLst>
          </p:cNvPr>
          <p:cNvSpPr/>
          <p:nvPr/>
        </p:nvSpPr>
        <p:spPr>
          <a:xfrm>
            <a:off x="3974500" y="5813251"/>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158" name="직선 화살표 연결선 157">
            <a:extLst>
              <a:ext uri="{FF2B5EF4-FFF2-40B4-BE49-F238E27FC236}">
                <a16:creationId xmlns:a16="http://schemas.microsoft.com/office/drawing/2014/main" id="{CE91D1FC-6AC8-4858-8642-44C8273A5620}"/>
              </a:ext>
            </a:extLst>
          </p:cNvPr>
          <p:cNvCxnSpPr>
            <a:cxnSpLocks/>
            <a:stCxn id="165" idx="2"/>
            <a:endCxn id="154" idx="0"/>
          </p:cNvCxnSpPr>
          <p:nvPr/>
        </p:nvCxnSpPr>
        <p:spPr>
          <a:xfrm>
            <a:off x="4802592" y="5430391"/>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65" name="순서도: 판단 164">
            <a:extLst>
              <a:ext uri="{FF2B5EF4-FFF2-40B4-BE49-F238E27FC236}">
                <a16:creationId xmlns:a16="http://schemas.microsoft.com/office/drawing/2014/main" id="{C07A0973-7A51-4E56-927B-66B2A3E6F2B9}"/>
              </a:ext>
            </a:extLst>
          </p:cNvPr>
          <p:cNvSpPr/>
          <p:nvPr/>
        </p:nvSpPr>
        <p:spPr>
          <a:xfrm>
            <a:off x="3812482" y="500975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170" name="직사각형 169"/>
          <p:cNvSpPr/>
          <p:nvPr/>
        </p:nvSpPr>
        <p:spPr>
          <a:xfrm>
            <a:off x="2680495" y="508176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171" name="직선 화살표 연결선 170">
            <a:extLst>
              <a:ext uri="{FF2B5EF4-FFF2-40B4-BE49-F238E27FC236}">
                <a16:creationId xmlns:a16="http://schemas.microsoft.com/office/drawing/2014/main" id="{CE91D1FC-6AC8-4858-8642-44C8273A5620}"/>
              </a:ext>
            </a:extLst>
          </p:cNvPr>
          <p:cNvCxnSpPr>
            <a:cxnSpLocks/>
            <a:stCxn id="165" idx="1"/>
            <a:endCxn id="170" idx="3"/>
          </p:cNvCxnSpPr>
          <p:nvPr/>
        </p:nvCxnSpPr>
        <p:spPr>
          <a:xfrm flipH="1">
            <a:off x="3544591" y="5220072"/>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4" name="직사각형 173">
            <a:extLst>
              <a:ext uri="{FF2B5EF4-FFF2-40B4-BE49-F238E27FC236}">
                <a16:creationId xmlns:a16="http://schemas.microsoft.com/office/drawing/2014/main" id="{A9428C8F-F6B1-42F6-AF7E-64F4E0684A90}"/>
              </a:ext>
            </a:extLst>
          </p:cNvPr>
          <p:cNvSpPr/>
          <p:nvPr/>
        </p:nvSpPr>
        <p:spPr>
          <a:xfrm>
            <a:off x="3503712" y="5009753"/>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75" name="직사각형 174">
            <a:extLst>
              <a:ext uri="{FF2B5EF4-FFF2-40B4-BE49-F238E27FC236}">
                <a16:creationId xmlns:a16="http://schemas.microsoft.com/office/drawing/2014/main" id="{A9428C8F-F6B1-42F6-AF7E-64F4E0684A90}"/>
              </a:ext>
            </a:extLst>
          </p:cNvPr>
          <p:cNvSpPr/>
          <p:nvPr/>
        </p:nvSpPr>
        <p:spPr>
          <a:xfrm>
            <a:off x="4799856" y="558581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77" name="직사각형 176"/>
          <p:cNvSpPr/>
          <p:nvPr/>
        </p:nvSpPr>
        <p:spPr>
          <a:xfrm>
            <a:off x="9589192" y="25290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181" name="직사각형 180"/>
          <p:cNvSpPr/>
          <p:nvPr/>
        </p:nvSpPr>
        <p:spPr>
          <a:xfrm>
            <a:off x="9589192" y="304958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182" name="직선 화살표 연결선 181">
            <a:extLst>
              <a:ext uri="{FF2B5EF4-FFF2-40B4-BE49-F238E27FC236}">
                <a16:creationId xmlns:a16="http://schemas.microsoft.com/office/drawing/2014/main" id="{CE91D1FC-6AC8-4858-8642-44C8273A5620}"/>
              </a:ext>
            </a:extLst>
          </p:cNvPr>
          <p:cNvCxnSpPr>
            <a:cxnSpLocks/>
            <a:stCxn id="177" idx="2"/>
            <a:endCxn id="181" idx="0"/>
          </p:cNvCxnSpPr>
          <p:nvPr/>
        </p:nvCxnSpPr>
        <p:spPr>
          <a:xfrm>
            <a:off x="10255266" y="2836497"/>
            <a:ext cx="0" cy="2130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CE91D1FC-6AC8-4858-8642-44C8273A5620}"/>
              </a:ext>
            </a:extLst>
          </p:cNvPr>
          <p:cNvCxnSpPr>
            <a:cxnSpLocks/>
            <a:stCxn id="60" idx="3"/>
            <a:endCxn id="177" idx="1"/>
          </p:cNvCxnSpPr>
          <p:nvPr/>
        </p:nvCxnSpPr>
        <p:spPr>
          <a:xfrm flipV="1">
            <a:off x="9228348" y="2682794"/>
            <a:ext cx="360844" cy="332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a:extLst>
              <a:ext uri="{FF2B5EF4-FFF2-40B4-BE49-F238E27FC236}">
                <a16:creationId xmlns:a16="http://schemas.microsoft.com/office/drawing/2014/main" id="{CE91D1FC-6AC8-4858-8642-44C8273A5620}"/>
              </a:ext>
            </a:extLst>
          </p:cNvPr>
          <p:cNvCxnSpPr>
            <a:cxnSpLocks/>
            <a:stCxn id="60" idx="2"/>
          </p:cNvCxnSpPr>
          <p:nvPr/>
        </p:nvCxnSpPr>
        <p:spPr>
          <a:xfrm>
            <a:off x="8562274" y="2896441"/>
            <a:ext cx="0" cy="80100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순서도: 판단 193">
            <a:extLst>
              <a:ext uri="{FF2B5EF4-FFF2-40B4-BE49-F238E27FC236}">
                <a16:creationId xmlns:a16="http://schemas.microsoft.com/office/drawing/2014/main" id="{C07A0973-7A51-4E56-927B-66B2A3E6F2B9}"/>
              </a:ext>
            </a:extLst>
          </p:cNvPr>
          <p:cNvSpPr/>
          <p:nvPr/>
        </p:nvSpPr>
        <p:spPr>
          <a:xfrm>
            <a:off x="7572164" y="4445099"/>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ReviewWriteOk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96" name="직선 화살표 연결선 195">
            <a:extLst>
              <a:ext uri="{FF2B5EF4-FFF2-40B4-BE49-F238E27FC236}">
                <a16:creationId xmlns:a16="http://schemas.microsoft.com/office/drawing/2014/main" id="{CE91D1FC-6AC8-4858-8642-44C8273A5620}"/>
              </a:ext>
            </a:extLst>
          </p:cNvPr>
          <p:cNvCxnSpPr>
            <a:cxnSpLocks/>
            <a:stCxn id="237" idx="2"/>
            <a:endCxn id="194" idx="0"/>
          </p:cNvCxnSpPr>
          <p:nvPr/>
        </p:nvCxnSpPr>
        <p:spPr>
          <a:xfrm>
            <a:off x="8562274" y="4118086"/>
            <a:ext cx="0" cy="32701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203" name="그림 202">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0082869" y="4495707"/>
            <a:ext cx="459859" cy="361426"/>
          </a:xfrm>
          <a:prstGeom prst="rect">
            <a:avLst/>
          </a:prstGeom>
        </p:spPr>
      </p:pic>
      <p:cxnSp>
        <p:nvCxnSpPr>
          <p:cNvPr id="204" name="직선 화살표 연결선 203"/>
          <p:cNvCxnSpPr/>
          <p:nvPr/>
        </p:nvCxnSpPr>
        <p:spPr>
          <a:xfrm>
            <a:off x="9624392" y="464971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06" name="직사각형 205">
            <a:extLst>
              <a:ext uri="{FF2B5EF4-FFF2-40B4-BE49-F238E27FC236}">
                <a16:creationId xmlns:a16="http://schemas.microsoft.com/office/drawing/2014/main" id="{A9428C8F-F6B1-42F6-AF7E-64F4E0684A90}"/>
              </a:ext>
            </a:extLst>
          </p:cNvPr>
          <p:cNvSpPr/>
          <p:nvPr/>
        </p:nvSpPr>
        <p:spPr>
          <a:xfrm>
            <a:off x="9983220" y="4887223"/>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208" name="직사각형 207"/>
          <p:cNvSpPr/>
          <p:nvPr/>
        </p:nvSpPr>
        <p:spPr>
          <a:xfrm>
            <a:off x="6471247" y="4501714"/>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09" name="직선 화살표 연결선 208">
            <a:extLst>
              <a:ext uri="{FF2B5EF4-FFF2-40B4-BE49-F238E27FC236}">
                <a16:creationId xmlns:a16="http://schemas.microsoft.com/office/drawing/2014/main" id="{CE91D1FC-6AC8-4858-8642-44C8273A5620}"/>
              </a:ext>
            </a:extLst>
          </p:cNvPr>
          <p:cNvCxnSpPr>
            <a:cxnSpLocks/>
            <a:stCxn id="194" idx="1"/>
            <a:endCxn id="208" idx="3"/>
          </p:cNvCxnSpPr>
          <p:nvPr/>
        </p:nvCxnSpPr>
        <p:spPr>
          <a:xfrm flipH="1">
            <a:off x="7335343" y="4655418"/>
            <a:ext cx="23682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2" name="직사각형 211">
            <a:extLst>
              <a:ext uri="{FF2B5EF4-FFF2-40B4-BE49-F238E27FC236}">
                <a16:creationId xmlns:a16="http://schemas.microsoft.com/office/drawing/2014/main" id="{A9428C8F-F6B1-42F6-AF7E-64F4E0684A90}"/>
              </a:ext>
            </a:extLst>
          </p:cNvPr>
          <p:cNvSpPr/>
          <p:nvPr/>
        </p:nvSpPr>
        <p:spPr>
          <a:xfrm>
            <a:off x="7336812" y="44342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13" name="직선 화살표 연결선 212">
            <a:extLst>
              <a:ext uri="{FF2B5EF4-FFF2-40B4-BE49-F238E27FC236}">
                <a16:creationId xmlns:a16="http://schemas.microsoft.com/office/drawing/2014/main" id="{CE91D1FC-6AC8-4858-8642-44C8273A5620}"/>
              </a:ext>
            </a:extLst>
          </p:cNvPr>
          <p:cNvCxnSpPr>
            <a:cxnSpLocks/>
            <a:stCxn id="194" idx="2"/>
            <a:endCxn id="219" idx="0"/>
          </p:cNvCxnSpPr>
          <p:nvPr/>
        </p:nvCxnSpPr>
        <p:spPr>
          <a:xfrm>
            <a:off x="8562274" y="4865737"/>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직사각형 215">
            <a:extLst>
              <a:ext uri="{FF2B5EF4-FFF2-40B4-BE49-F238E27FC236}">
                <a16:creationId xmlns:a16="http://schemas.microsoft.com/office/drawing/2014/main" id="{A9428C8F-F6B1-42F6-AF7E-64F4E0684A90}"/>
              </a:ext>
            </a:extLst>
          </p:cNvPr>
          <p:cNvSpPr/>
          <p:nvPr/>
        </p:nvSpPr>
        <p:spPr>
          <a:xfrm>
            <a:off x="8544272" y="486573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19" name="순서도: 판단 218">
            <a:extLst>
              <a:ext uri="{FF2B5EF4-FFF2-40B4-BE49-F238E27FC236}">
                <a16:creationId xmlns:a16="http://schemas.microsoft.com/office/drawing/2014/main" id="{C07A0973-7A51-4E56-927B-66B2A3E6F2B9}"/>
              </a:ext>
            </a:extLst>
          </p:cNvPr>
          <p:cNvSpPr/>
          <p:nvPr/>
        </p:nvSpPr>
        <p:spPr>
          <a:xfrm>
            <a:off x="7572164" y="509317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222" name="직사각형 221"/>
          <p:cNvSpPr/>
          <p:nvPr/>
        </p:nvSpPr>
        <p:spPr>
          <a:xfrm>
            <a:off x="6456039" y="5153769"/>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3" name="직선 화살표 연결선 222">
            <a:extLst>
              <a:ext uri="{FF2B5EF4-FFF2-40B4-BE49-F238E27FC236}">
                <a16:creationId xmlns:a16="http://schemas.microsoft.com/office/drawing/2014/main" id="{CE91D1FC-6AC8-4858-8642-44C8273A5620}"/>
              </a:ext>
            </a:extLst>
          </p:cNvPr>
          <p:cNvCxnSpPr>
            <a:cxnSpLocks/>
            <a:stCxn id="219" idx="1"/>
            <a:endCxn id="222" idx="3"/>
          </p:cNvCxnSpPr>
          <p:nvPr/>
        </p:nvCxnSpPr>
        <p:spPr>
          <a:xfrm flipH="1">
            <a:off x="7320135" y="5303490"/>
            <a:ext cx="252029" cy="398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4" name="직사각형 223">
            <a:extLst>
              <a:ext uri="{FF2B5EF4-FFF2-40B4-BE49-F238E27FC236}">
                <a16:creationId xmlns:a16="http://schemas.microsoft.com/office/drawing/2014/main" id="{A9428C8F-F6B1-42F6-AF7E-64F4E0684A90}"/>
              </a:ext>
            </a:extLst>
          </p:cNvPr>
          <p:cNvSpPr/>
          <p:nvPr/>
        </p:nvSpPr>
        <p:spPr>
          <a:xfrm>
            <a:off x="7320137" y="508234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8" name="순서도: 문서 4">
            <a:extLst>
              <a:ext uri="{FF2B5EF4-FFF2-40B4-BE49-F238E27FC236}">
                <a16:creationId xmlns:a16="http://schemas.microsoft.com/office/drawing/2014/main" id="{27298BDD-BEED-483B-A942-11880CD2BCCD}"/>
              </a:ext>
            </a:extLst>
          </p:cNvPr>
          <p:cNvSpPr/>
          <p:nvPr/>
        </p:nvSpPr>
        <p:spPr>
          <a:xfrm>
            <a:off x="7648822" y="582169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29" name="직선 화살표 연결선 228">
            <a:extLst>
              <a:ext uri="{FF2B5EF4-FFF2-40B4-BE49-F238E27FC236}">
                <a16:creationId xmlns:a16="http://schemas.microsoft.com/office/drawing/2014/main" id="{CE91D1FC-6AC8-4858-8642-44C8273A5620}"/>
              </a:ext>
            </a:extLst>
          </p:cNvPr>
          <p:cNvCxnSpPr>
            <a:cxnSpLocks/>
            <a:stCxn id="219" idx="2"/>
            <a:endCxn id="228" idx="0"/>
          </p:cNvCxnSpPr>
          <p:nvPr/>
        </p:nvCxnSpPr>
        <p:spPr>
          <a:xfrm>
            <a:off x="8562274" y="5513809"/>
            <a:ext cx="0" cy="30788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2" name="직사각형 231">
            <a:extLst>
              <a:ext uri="{FF2B5EF4-FFF2-40B4-BE49-F238E27FC236}">
                <a16:creationId xmlns:a16="http://schemas.microsoft.com/office/drawing/2014/main" id="{A9428C8F-F6B1-42F6-AF7E-64F4E0684A90}"/>
              </a:ext>
            </a:extLst>
          </p:cNvPr>
          <p:cNvSpPr/>
          <p:nvPr/>
        </p:nvSpPr>
        <p:spPr>
          <a:xfrm>
            <a:off x="8544272" y="558639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233" name="그룹 232">
            <a:extLst>
              <a:ext uri="{FF2B5EF4-FFF2-40B4-BE49-F238E27FC236}">
                <a16:creationId xmlns:a16="http://schemas.microsoft.com/office/drawing/2014/main" id="{FB6A67B7-0440-423D-8FC0-28C93D04129C}"/>
              </a:ext>
            </a:extLst>
          </p:cNvPr>
          <p:cNvGrpSpPr/>
          <p:nvPr/>
        </p:nvGrpSpPr>
        <p:grpSpPr>
          <a:xfrm>
            <a:off x="6023992" y="3510614"/>
            <a:ext cx="1660913" cy="794305"/>
            <a:chOff x="9696401" y="4265098"/>
            <a:chExt cx="1474520" cy="642182"/>
          </a:xfrm>
        </p:grpSpPr>
        <p:sp>
          <p:nvSpPr>
            <p:cNvPr id="234" name="순서도: 처리 233">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235"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237" name="순서도: 판단 236">
            <a:extLst>
              <a:ext uri="{FF2B5EF4-FFF2-40B4-BE49-F238E27FC236}">
                <a16:creationId xmlns:a16="http://schemas.microsoft.com/office/drawing/2014/main" id="{C07A0973-7A51-4E56-927B-66B2A3E6F2B9}"/>
              </a:ext>
            </a:extLst>
          </p:cNvPr>
          <p:cNvSpPr/>
          <p:nvPr/>
        </p:nvSpPr>
        <p:spPr>
          <a:xfrm>
            <a:off x="7896200" y="3697448"/>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tx1"/>
                </a:solidFill>
              </a:rPr>
              <a:t>유효성 검사</a:t>
            </a:r>
          </a:p>
        </p:txBody>
      </p:sp>
      <p:cxnSp>
        <p:nvCxnSpPr>
          <p:cNvPr id="248" name="직선 화살표 연결선 247">
            <a:extLst>
              <a:ext uri="{FF2B5EF4-FFF2-40B4-BE49-F238E27FC236}">
                <a16:creationId xmlns:a16="http://schemas.microsoft.com/office/drawing/2014/main" id="{CE91D1FC-6AC8-4858-8642-44C8273A5620}"/>
              </a:ext>
            </a:extLst>
          </p:cNvPr>
          <p:cNvCxnSpPr>
            <a:cxnSpLocks/>
            <a:stCxn id="237" idx="1"/>
            <a:endCxn id="234" idx="3"/>
          </p:cNvCxnSpPr>
          <p:nvPr/>
        </p:nvCxnSpPr>
        <p:spPr>
          <a:xfrm flipH="1">
            <a:off x="7684905" y="3907767"/>
            <a:ext cx="21129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2" name="직사각형 251">
            <a:extLst>
              <a:ext uri="{FF2B5EF4-FFF2-40B4-BE49-F238E27FC236}">
                <a16:creationId xmlns:a16="http://schemas.microsoft.com/office/drawing/2014/main" id="{A9428C8F-F6B1-42F6-AF7E-64F4E0684A90}"/>
              </a:ext>
            </a:extLst>
          </p:cNvPr>
          <p:cNvSpPr/>
          <p:nvPr/>
        </p:nvSpPr>
        <p:spPr>
          <a:xfrm>
            <a:off x="7684905" y="3692322"/>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53" name="직사각형 252">
            <a:extLst>
              <a:ext uri="{FF2B5EF4-FFF2-40B4-BE49-F238E27FC236}">
                <a16:creationId xmlns:a16="http://schemas.microsoft.com/office/drawing/2014/main" id="{A9428C8F-F6B1-42F6-AF7E-64F4E0684A90}"/>
              </a:ext>
            </a:extLst>
          </p:cNvPr>
          <p:cNvSpPr/>
          <p:nvPr/>
        </p:nvSpPr>
        <p:spPr>
          <a:xfrm>
            <a:off x="8575484" y="41738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60" name="순서도: 판단 59">
            <a:extLst>
              <a:ext uri="{FF2B5EF4-FFF2-40B4-BE49-F238E27FC236}">
                <a16:creationId xmlns:a16="http://schemas.microsoft.com/office/drawing/2014/main" id="{C07A0973-7A51-4E56-927B-66B2A3E6F2B9}"/>
              </a:ext>
            </a:extLst>
          </p:cNvPr>
          <p:cNvSpPr/>
          <p:nvPr/>
        </p:nvSpPr>
        <p:spPr>
          <a:xfrm>
            <a:off x="7896200" y="2475803"/>
            <a:ext cx="1332148"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&lt;button&gt;</a:t>
            </a:r>
          </a:p>
          <a:p>
            <a:pPr algn="ctr"/>
            <a:r>
              <a:rPr lang="ko-KR" altLang="en-US" sz="700" dirty="0">
                <a:solidFill>
                  <a:schemeClr val="tx1"/>
                </a:solidFill>
              </a:rPr>
              <a:t>리뷰 등록</a:t>
            </a:r>
          </a:p>
        </p:txBody>
      </p:sp>
      <p:cxnSp>
        <p:nvCxnSpPr>
          <p:cNvPr id="74" name="직선 화살표 연결선 73">
            <a:extLst>
              <a:ext uri="{FF2B5EF4-FFF2-40B4-BE49-F238E27FC236}">
                <a16:creationId xmlns:a16="http://schemas.microsoft.com/office/drawing/2014/main" id="{CE91D1FC-6AC8-4858-8642-44C8273A5620}"/>
              </a:ext>
            </a:extLst>
          </p:cNvPr>
          <p:cNvCxnSpPr>
            <a:cxnSpLocks/>
            <a:stCxn id="148" idx="2"/>
            <a:endCxn id="60" idx="0"/>
          </p:cNvCxnSpPr>
          <p:nvPr/>
        </p:nvCxnSpPr>
        <p:spPr>
          <a:xfrm>
            <a:off x="8562274" y="2008215"/>
            <a:ext cx="0" cy="46758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A9428C8F-F6B1-42F6-AF7E-64F4E0684A90}"/>
              </a:ext>
            </a:extLst>
          </p:cNvPr>
          <p:cNvSpPr/>
          <p:nvPr/>
        </p:nvSpPr>
        <p:spPr>
          <a:xfrm>
            <a:off x="8575484" y="3164151"/>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2688285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err="1"/>
              <a:t>메인페이지</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52861234"/>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두번째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4744"/>
            <a:ext cx="8131766" cy="4104000"/>
          </a:xfrm>
          <a:prstGeom prst="rect">
            <a:avLst/>
          </a:prstGeom>
        </p:spPr>
      </p:pic>
    </p:spTree>
    <p:extLst>
      <p:ext uri="{BB962C8B-B14F-4D97-AF65-F5344CB8AC3E}">
        <p14:creationId xmlns:p14="http://schemas.microsoft.com/office/powerpoint/2010/main" val="2157028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en-US" altLang="ko-KR" dirty="0"/>
          </a:p>
          <a:p>
            <a:r>
              <a:rPr lang="ko-KR" altLang="en-US" dirty="0" err="1"/>
              <a:t>메인페이지</a:t>
            </a:r>
            <a:r>
              <a:rPr lang="ko-KR" altLang="en-US" dirty="0"/>
              <a:t> </a:t>
            </a:r>
            <a:r>
              <a:rPr lang="en-US" altLang="ko-KR" dirty="0"/>
              <a:t>4/3</a:t>
            </a:r>
            <a:endParaRPr lang="ko-KR" altLang="en-US" dirty="0"/>
          </a:p>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642015808"/>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페이지의 세번째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당일 사이트에 방문한 접속자들을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당일 사이트에서 </a:t>
                      </a:r>
                      <a:r>
                        <a:rPr kumimoji="1" lang="en-US" altLang="ko-KR" sz="800" dirty="0">
                          <a:solidFill>
                            <a:schemeClr val="tx1"/>
                          </a:solidFill>
                          <a:latin typeface="+mn-ea"/>
                        </a:rPr>
                        <a:t>PT</a:t>
                      </a:r>
                      <a:r>
                        <a:rPr kumimoji="1" lang="ko-KR" altLang="en-US" sz="800" dirty="0">
                          <a:solidFill>
                            <a:schemeClr val="tx1"/>
                          </a:solidFill>
                          <a:latin typeface="+mn-ea"/>
                        </a:rPr>
                        <a:t>를 결제한 수 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err="1">
                          <a:latin typeface="+mn-ea"/>
                          <a:ea typeface="+mn-ea"/>
                        </a:rPr>
                        <a:t>득근득근에</a:t>
                      </a:r>
                      <a:r>
                        <a:rPr lang="ko-KR" altLang="en-US" sz="800" b="0" dirty="0">
                          <a:latin typeface="+mn-ea"/>
                          <a:ea typeface="+mn-ea"/>
                        </a:rPr>
                        <a:t> 가입 된 트레이너 수를 나타냅니다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err="1">
                          <a:solidFill>
                            <a:schemeClr val="tx1"/>
                          </a:solidFill>
                          <a:latin typeface="+mn-ea"/>
                        </a:rPr>
                        <a:t>득근득근이</a:t>
                      </a:r>
                      <a:r>
                        <a:rPr kumimoji="1" lang="ko-KR" altLang="en-US" sz="800" dirty="0">
                          <a:solidFill>
                            <a:schemeClr val="tx1"/>
                          </a:solidFill>
                          <a:latin typeface="+mn-ea"/>
                        </a:rPr>
                        <a:t> 보유한 회원 수를 나타냅니다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51</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25200"/>
            <a:ext cx="8115016" cy="4104000"/>
          </a:xfrm>
          <a:prstGeom prst="rect">
            <a:avLst/>
          </a:prstGeom>
        </p:spPr>
      </p:pic>
      <p:sp>
        <p:nvSpPr>
          <p:cNvPr id="9" name="타원 8">
            <a:extLst>
              <a:ext uri="{FF2B5EF4-FFF2-40B4-BE49-F238E27FC236}">
                <a16:creationId xmlns:a16="http://schemas.microsoft.com/office/drawing/2014/main" id="{764AD9D9-4A01-4015-AE15-690167983AFE}"/>
              </a:ext>
            </a:extLst>
          </p:cNvPr>
          <p:cNvSpPr/>
          <p:nvPr/>
        </p:nvSpPr>
        <p:spPr>
          <a:xfrm>
            <a:off x="1991544"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0134F966-2D78-4E46-A15C-5BDE758F691E}"/>
              </a:ext>
            </a:extLst>
          </p:cNvPr>
          <p:cNvSpPr/>
          <p:nvPr/>
        </p:nvSpPr>
        <p:spPr>
          <a:xfrm>
            <a:off x="2927648"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4F0BDAE-3796-4419-A56D-51E222C54BAA}"/>
              </a:ext>
            </a:extLst>
          </p:cNvPr>
          <p:cNvSpPr/>
          <p:nvPr/>
        </p:nvSpPr>
        <p:spPr>
          <a:xfrm>
            <a:off x="3935760"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386AB41-A7BE-48C4-A761-3FE6E4AB33C1}"/>
              </a:ext>
            </a:extLst>
          </p:cNvPr>
          <p:cNvSpPr/>
          <p:nvPr/>
        </p:nvSpPr>
        <p:spPr>
          <a:xfrm>
            <a:off x="4943872" y="33528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255093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en-US" altLang="ko-KR" dirty="0"/>
          </a:p>
          <a:p>
            <a:r>
              <a:rPr lang="ko-KR" altLang="en-US" dirty="0" err="1"/>
              <a:t>메인페이지</a:t>
            </a:r>
            <a:r>
              <a:rPr lang="ko-KR" altLang="en-US" dirty="0"/>
              <a:t> </a:t>
            </a:r>
            <a:r>
              <a:rPr lang="en-US" altLang="ko-KR" dirty="0"/>
              <a:t>4/4</a:t>
            </a:r>
            <a:endParaRPr lang="ko-KR" altLang="en-US" dirty="0"/>
          </a:p>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09503482"/>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메인 페이지의 네번째 스크롤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52</a:t>
            </a:fld>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40" y="1124744"/>
            <a:ext cx="8115016" cy="4104000"/>
          </a:xfrm>
          <a:prstGeom prst="rect">
            <a:avLst/>
          </a:prstGeom>
        </p:spPr>
      </p:pic>
    </p:spTree>
    <p:extLst>
      <p:ext uri="{BB962C8B-B14F-4D97-AF65-F5344CB8AC3E}">
        <p14:creationId xmlns:p14="http://schemas.microsoft.com/office/powerpoint/2010/main" val="1161222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회원가입</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회원가입을 할 수 있는 페이지입니다</a:t>
            </a:r>
          </a:p>
        </p:txBody>
      </p:sp>
    </p:spTree>
    <p:extLst>
      <p:ext uri="{BB962C8B-B14F-4D97-AF65-F5344CB8AC3E}">
        <p14:creationId xmlns:p14="http://schemas.microsoft.com/office/powerpoint/2010/main" val="2527652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회원가입</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28452421"/>
              </p:ext>
            </p:extLst>
          </p:nvPr>
        </p:nvGraphicFramePr>
        <p:xfrm>
          <a:off x="8688288" y="476672"/>
          <a:ext cx="3384376" cy="24947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회원으로 가입하기 위한 회원가입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이용약관 페이지로 이동합니다</a:t>
                      </a:r>
                      <a:r>
                        <a:rPr lang="en-US" altLang="ko-KR" sz="800" b="0" dirty="0">
                          <a:latin typeface="+mn-ea"/>
                          <a:ea typeface="+mn-ea"/>
                        </a:rPr>
                        <a:t>(Page57</a:t>
                      </a:r>
                      <a:r>
                        <a:rPr lang="ko-KR" altLang="en-US" sz="800" b="0" dirty="0">
                          <a:latin typeface="+mn-ea"/>
                          <a:ea typeface="+mn-ea"/>
                        </a:rPr>
                        <a:t> 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개인정보 처리방침 페이지로 이동합니다</a:t>
                      </a:r>
                      <a:r>
                        <a:rPr kumimoji="1" lang="en-US" altLang="ko-KR" sz="800" dirty="0">
                          <a:solidFill>
                            <a:schemeClr val="tx1"/>
                          </a:solidFill>
                          <a:latin typeface="+mn-ea"/>
                        </a:rPr>
                        <a:t>(Page58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회원가입으로 이동합니다</a:t>
                      </a:r>
                      <a:r>
                        <a:rPr lang="en-US" altLang="ko-KR" sz="800" b="0" dirty="0">
                          <a:latin typeface="+mn-ea"/>
                          <a:ea typeface="+mn-ea"/>
                        </a:rPr>
                        <a:t>(Page55 </a:t>
                      </a:r>
                      <a:r>
                        <a:rPr lang="ko-KR" altLang="en-US" sz="800" b="0" dirty="0">
                          <a:latin typeface="+mn-ea"/>
                          <a:ea typeface="+mn-ea"/>
                        </a:rPr>
                        <a:t>참조</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907099"/>
            <a:ext cx="6397937" cy="5373216"/>
          </a:xfrm>
          <a:prstGeom prst="rect">
            <a:avLst/>
          </a:prstGeom>
        </p:spPr>
      </p:pic>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54</a:t>
            </a:r>
            <a:endParaRPr lang="ko-KR" altLang="en-US" sz="900" dirty="0"/>
          </a:p>
        </p:txBody>
      </p:sp>
      <p:sp>
        <p:nvSpPr>
          <p:cNvPr id="9" name="타원 8">
            <a:extLst>
              <a:ext uri="{FF2B5EF4-FFF2-40B4-BE49-F238E27FC236}">
                <a16:creationId xmlns:a16="http://schemas.microsoft.com/office/drawing/2014/main" id="{54068443-3440-4F66-936F-391B7AAA7F39}"/>
              </a:ext>
            </a:extLst>
          </p:cNvPr>
          <p:cNvSpPr/>
          <p:nvPr/>
        </p:nvSpPr>
        <p:spPr>
          <a:xfrm>
            <a:off x="5103177" y="359370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1</a:t>
            </a:r>
            <a:endParaRPr lang="ko-KR" altLang="en-US" sz="1000" b="1" dirty="0">
              <a:solidFill>
                <a:schemeClr val="tx1"/>
              </a:solidFill>
            </a:endParaRPr>
          </a:p>
        </p:txBody>
      </p:sp>
      <p:sp>
        <p:nvSpPr>
          <p:cNvPr id="10" name="타원 9">
            <a:extLst>
              <a:ext uri="{FF2B5EF4-FFF2-40B4-BE49-F238E27FC236}">
                <a16:creationId xmlns:a16="http://schemas.microsoft.com/office/drawing/2014/main" id="{8CD456B5-F6EF-4BB6-8565-D3EDDFADB52E}"/>
              </a:ext>
            </a:extLst>
          </p:cNvPr>
          <p:cNvSpPr/>
          <p:nvPr/>
        </p:nvSpPr>
        <p:spPr>
          <a:xfrm>
            <a:off x="5103176" y="4042249"/>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33851054-3FD6-4A9F-8241-ECD6814B3D6A}"/>
              </a:ext>
            </a:extLst>
          </p:cNvPr>
          <p:cNvSpPr/>
          <p:nvPr/>
        </p:nvSpPr>
        <p:spPr>
          <a:xfrm>
            <a:off x="4007768"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E370B78C-B506-4410-9003-CA58FC3388BA}"/>
              </a:ext>
            </a:extLst>
          </p:cNvPr>
          <p:cNvSpPr/>
          <p:nvPr/>
        </p:nvSpPr>
        <p:spPr>
          <a:xfrm>
            <a:off x="4439816" y="47971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264EC15-B78E-44F1-B23A-521E6C840BF0}"/>
              </a:ext>
            </a:extLst>
          </p:cNvPr>
          <p:cNvSpPr/>
          <p:nvPr/>
        </p:nvSpPr>
        <p:spPr>
          <a:xfrm>
            <a:off x="3359696" y="51571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7E67CAB5-0B02-486A-8F86-E661594E698F}"/>
              </a:ext>
            </a:extLst>
          </p:cNvPr>
          <p:cNvSpPr/>
          <p:nvPr/>
        </p:nvSpPr>
        <p:spPr>
          <a:xfrm>
            <a:off x="3861057" y="55172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4121301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회원가입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84351158"/>
              </p:ext>
            </p:extLst>
          </p:nvPr>
        </p:nvGraphicFramePr>
        <p:xfrm>
          <a:off x="8688288" y="476672"/>
          <a:ext cx="3384376" cy="21395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입력하신 휴대폰 번호로 인증번호가 발송되는 버튼입니다</a:t>
                      </a:r>
                      <a:r>
                        <a:rPr lang="en-US" altLang="ko-KR" sz="80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인증번호를 확인하는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트레이너 회원가입 다음페이지로 이동합니다</a:t>
                      </a:r>
                      <a:endParaRPr lang="en-US" altLang="ko-KR" sz="800" b="0" dirty="0">
                        <a:latin typeface="+mn-ea"/>
                        <a:ea typeface="+mn-ea"/>
                      </a:endParaRPr>
                    </a:p>
                    <a:p>
                      <a:pPr algn="just" latinLnBrk="1">
                        <a:lnSpc>
                          <a:spcPct val="120000"/>
                        </a:lnSpc>
                      </a:pPr>
                      <a:r>
                        <a:rPr lang="en-US" altLang="ko-KR" sz="800" b="0" dirty="0">
                          <a:latin typeface="+mn-ea"/>
                          <a:ea typeface="+mn-ea"/>
                        </a:rPr>
                        <a:t>(Page56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회원 회원가입 페이지로 이동합니다</a:t>
                      </a:r>
                      <a:r>
                        <a:rPr kumimoji="1" lang="en-US" altLang="ko-KR" sz="800" dirty="0">
                          <a:solidFill>
                            <a:schemeClr val="tx1"/>
                          </a:solidFill>
                          <a:latin typeface="+mn-ea"/>
                        </a:rPr>
                        <a:t>(Page54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934520"/>
            <a:ext cx="5920165" cy="5374800"/>
          </a:xfrm>
          <a:prstGeom prst="rect">
            <a:avLst/>
          </a:prstGeom>
        </p:spPr>
      </p:pic>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55</a:t>
            </a:r>
            <a:endParaRPr lang="ko-KR" altLang="en-US" sz="900" dirty="0"/>
          </a:p>
        </p:txBody>
      </p:sp>
      <p:sp>
        <p:nvSpPr>
          <p:cNvPr id="18" name="타원 17">
            <a:extLst>
              <a:ext uri="{FF2B5EF4-FFF2-40B4-BE49-F238E27FC236}">
                <a16:creationId xmlns:a16="http://schemas.microsoft.com/office/drawing/2014/main" id="{8A5EEC94-99D8-4240-AF27-5213BE179588}"/>
              </a:ext>
            </a:extLst>
          </p:cNvPr>
          <p:cNvSpPr/>
          <p:nvPr/>
        </p:nvSpPr>
        <p:spPr>
          <a:xfrm>
            <a:off x="5032994" y="410392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9" name="타원 18">
            <a:extLst>
              <a:ext uri="{FF2B5EF4-FFF2-40B4-BE49-F238E27FC236}">
                <a16:creationId xmlns:a16="http://schemas.microsoft.com/office/drawing/2014/main" id="{8A5EEC94-99D8-4240-AF27-5213BE179588}"/>
              </a:ext>
            </a:extLst>
          </p:cNvPr>
          <p:cNvSpPr/>
          <p:nvPr/>
        </p:nvSpPr>
        <p:spPr>
          <a:xfrm>
            <a:off x="5032994" y="443844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20" name="타원 19">
            <a:extLst>
              <a:ext uri="{FF2B5EF4-FFF2-40B4-BE49-F238E27FC236}">
                <a16:creationId xmlns:a16="http://schemas.microsoft.com/office/drawing/2014/main" id="{8A5EEC94-99D8-4240-AF27-5213BE179588}"/>
              </a:ext>
            </a:extLst>
          </p:cNvPr>
          <p:cNvSpPr/>
          <p:nvPr/>
        </p:nvSpPr>
        <p:spPr>
          <a:xfrm>
            <a:off x="4439816" y="544522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21" name="타원 20">
            <a:extLst>
              <a:ext uri="{FF2B5EF4-FFF2-40B4-BE49-F238E27FC236}">
                <a16:creationId xmlns:a16="http://schemas.microsoft.com/office/drawing/2014/main" id="{8A5EEC94-99D8-4240-AF27-5213BE179588}"/>
              </a:ext>
            </a:extLst>
          </p:cNvPr>
          <p:cNvSpPr/>
          <p:nvPr/>
        </p:nvSpPr>
        <p:spPr>
          <a:xfrm>
            <a:off x="4572539" y="58052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3791985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trainerJoin.jsp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트레이너 회원가입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79759661"/>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트레이너로 가입을 하기 위한 트레이너 가입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우편번호를 조회할 수 있는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첨부할 파일을 선택하는 버튼입니다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첨부된 파일의 삭제 하는 버튼입니다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로그인 페이지로 이동합니다</a:t>
                      </a:r>
                      <a:r>
                        <a:rPr lang="en-US" altLang="ko-KR" sz="800" b="0" dirty="0">
                          <a:latin typeface="+mn-ea"/>
                          <a:ea typeface="+mn-ea"/>
                        </a:rPr>
                        <a:t>(Page60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56</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908720"/>
            <a:ext cx="6564089" cy="5374800"/>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5014532" y="269111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3719736" y="481039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4655840" y="518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A5EEC94-99D8-4240-AF27-5213BE179588}"/>
              </a:ext>
            </a:extLst>
          </p:cNvPr>
          <p:cNvSpPr/>
          <p:nvPr/>
        </p:nvSpPr>
        <p:spPr>
          <a:xfrm>
            <a:off x="3503712" y="60212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859534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serviceCheck.jsp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이용 약관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98034701"/>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이용 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57</a:t>
            </a:r>
            <a:endParaRPr lang="ko-KR" altLang="en-US" sz="90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862512"/>
            <a:ext cx="6347258" cy="5374800"/>
          </a:xfrm>
          <a:prstGeom prst="rect">
            <a:avLst/>
          </a:prstGeom>
        </p:spPr>
      </p:pic>
    </p:spTree>
    <p:extLst>
      <p:ext uri="{BB962C8B-B14F-4D97-AF65-F5344CB8AC3E}">
        <p14:creationId xmlns:p14="http://schemas.microsoft.com/office/powerpoint/2010/main" val="4037424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a:t>serviceCheck2.jsp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개인정보 이용약관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12965663"/>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개인정보 이용약관 내용을 확인할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58</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894" y="836712"/>
            <a:ext cx="6347258" cy="5374800"/>
          </a:xfrm>
          <a:prstGeom prst="rect">
            <a:avLst/>
          </a:prstGeom>
        </p:spPr>
      </p:pic>
    </p:spTree>
    <p:extLst>
      <p:ext uri="{BB962C8B-B14F-4D97-AF65-F5344CB8AC3E}">
        <p14:creationId xmlns:p14="http://schemas.microsoft.com/office/powerpoint/2010/main" val="2872819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로그인</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err="1"/>
              <a:t>로그인을</a:t>
            </a:r>
            <a:r>
              <a:rPr lang="ko-KR" altLang="en-US" dirty="0"/>
              <a:t> 할 수 있는 페이지입니다</a:t>
            </a:r>
            <a:r>
              <a:rPr lang="en-US" altLang="ko-KR" dirty="0"/>
              <a:t>.</a:t>
            </a:r>
            <a:endParaRPr lang="ko-KR" altLang="en-US" dirty="0"/>
          </a:p>
        </p:txBody>
      </p:sp>
    </p:spTree>
    <p:extLst>
      <p:ext uri="{BB962C8B-B14F-4D97-AF65-F5344CB8AC3E}">
        <p14:creationId xmlns:p14="http://schemas.microsoft.com/office/powerpoint/2010/main" val="3746421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상세보기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45720835"/>
              </p:ext>
            </p:extLst>
          </p:nvPr>
        </p:nvGraphicFramePr>
        <p:xfrm>
          <a:off x="335361" y="1268760"/>
          <a:ext cx="11569284" cy="5055309"/>
        </p:xfrm>
        <a:graphic>
          <a:graphicData uri="http://schemas.openxmlformats.org/drawingml/2006/table">
            <a:tbl>
              <a:tblPr>
                <a:tableStyleId>{5C22544A-7EE6-4342-B048-85BDC9FD1C3A}</a:tableStyleId>
              </a:tblPr>
              <a:tblGrid>
                <a:gridCol w="864095">
                  <a:extLst>
                    <a:ext uri="{9D8B030D-6E8A-4147-A177-3AD203B41FA5}">
                      <a16:colId xmlns:a16="http://schemas.microsoft.com/office/drawing/2014/main" val="554055183"/>
                    </a:ext>
                  </a:extLst>
                </a:gridCol>
                <a:gridCol w="3240360">
                  <a:extLst>
                    <a:ext uri="{9D8B030D-6E8A-4147-A177-3AD203B41FA5}">
                      <a16:colId xmlns:a16="http://schemas.microsoft.com/office/drawing/2014/main" val="20000"/>
                    </a:ext>
                  </a:extLst>
                </a:gridCol>
                <a:gridCol w="3816424">
                  <a:extLst>
                    <a:ext uri="{9D8B030D-6E8A-4147-A177-3AD203B41FA5}">
                      <a16:colId xmlns:a16="http://schemas.microsoft.com/office/drawing/2014/main" val="20002"/>
                    </a:ext>
                  </a:extLst>
                </a:gridCol>
                <a:gridCol w="3648405">
                  <a:extLst>
                    <a:ext uri="{9D8B030D-6E8A-4147-A177-3AD203B41FA5}">
                      <a16:colId xmlns:a16="http://schemas.microsoft.com/office/drawing/2014/main" val="20003"/>
                    </a:ext>
                  </a:extLst>
                </a:gridCol>
              </a:tblGrid>
              <a:tr h="432048">
                <a:tc rowSpan="2">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View</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ko-KR" altLang="en-US" sz="1000" b="0" dirty="0">
                          <a:solidFill>
                            <a:schemeClr val="tx1"/>
                          </a:solidFill>
                        </a:rPr>
                        <a:t>수정</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삭제</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623261">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1780170" y="249289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61" name="직선 화살표 연결선 60">
            <a:extLst>
              <a:ext uri="{FF2B5EF4-FFF2-40B4-BE49-F238E27FC236}">
                <a16:creationId xmlns:a16="http://schemas.microsoft.com/office/drawing/2014/main" id="{3EDA3593-F331-4B43-B8B1-68EE7CADE1D7}"/>
              </a:ext>
            </a:extLst>
          </p:cNvPr>
          <p:cNvCxnSpPr>
            <a:stCxn id="63" idx="2"/>
            <a:endCxn id="64" idx="0"/>
          </p:cNvCxnSpPr>
          <p:nvPr/>
        </p:nvCxnSpPr>
        <p:spPr>
          <a:xfrm>
            <a:off x="2693622" y="2743349"/>
            <a:ext cx="0" cy="541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2027548"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수정</a:t>
            </a:r>
          </a:p>
        </p:txBody>
      </p:sp>
      <p:sp>
        <p:nvSpPr>
          <p:cNvPr id="67" name="순서도: 판단 66">
            <a:extLst>
              <a:ext uri="{FF2B5EF4-FFF2-40B4-BE49-F238E27FC236}">
                <a16:creationId xmlns:a16="http://schemas.microsoft.com/office/drawing/2014/main" id="{C07A0973-7A51-4E56-927B-66B2A3E6F2B9}"/>
              </a:ext>
            </a:extLst>
          </p:cNvPr>
          <p:cNvSpPr/>
          <p:nvPr/>
        </p:nvSpPr>
        <p:spPr>
          <a:xfrm>
            <a:off x="170351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ReviewModify</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3EDA3593-F331-4B43-B8B1-68EE7CADE1D7}"/>
              </a:ext>
            </a:extLst>
          </p:cNvPr>
          <p:cNvCxnSpPr>
            <a:stCxn id="64" idx="2"/>
            <a:endCxn id="67" idx="0"/>
          </p:cNvCxnSpPr>
          <p:nvPr/>
        </p:nvCxnSpPr>
        <p:spPr>
          <a:xfrm>
            <a:off x="2693622" y="3592391"/>
            <a:ext cx="0"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1271464" y="4873904"/>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71" name="직선 화살표 연결선 70">
            <a:extLst>
              <a:ext uri="{FF2B5EF4-FFF2-40B4-BE49-F238E27FC236}">
                <a16:creationId xmlns:a16="http://schemas.microsoft.com/office/drawing/2014/main" id="{3EDA3593-F331-4B43-B8B1-68EE7CADE1D7}"/>
              </a:ext>
            </a:extLst>
          </p:cNvPr>
          <p:cNvCxnSpPr>
            <a:stCxn id="67" idx="1"/>
            <a:endCxn id="70" idx="0"/>
          </p:cNvCxnSpPr>
          <p:nvPr/>
        </p:nvCxnSpPr>
        <p:spPr>
          <a:xfrm rot="10800000" flipV="1">
            <a:off x="1537298" y="4298800"/>
            <a:ext cx="166215" cy="575103"/>
          </a:xfrm>
          <a:prstGeom prst="bentConnector2">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3EDA3593-F331-4B43-B8B1-68EE7CADE1D7}"/>
              </a:ext>
            </a:extLst>
          </p:cNvPr>
          <p:cNvCxnSpPr>
            <a:stCxn id="67" idx="2"/>
            <a:endCxn id="77" idx="0"/>
          </p:cNvCxnSpPr>
          <p:nvPr/>
        </p:nvCxnSpPr>
        <p:spPr>
          <a:xfrm>
            <a:off x="2693622" y="4509120"/>
            <a:ext cx="0" cy="11719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순서도: 문서 4">
            <a:extLst>
              <a:ext uri="{FF2B5EF4-FFF2-40B4-BE49-F238E27FC236}">
                <a16:creationId xmlns:a16="http://schemas.microsoft.com/office/drawing/2014/main" id="{27298BDD-BEED-483B-A942-11880CD2BCCD}"/>
              </a:ext>
            </a:extLst>
          </p:cNvPr>
          <p:cNvSpPr/>
          <p:nvPr/>
        </p:nvSpPr>
        <p:spPr>
          <a:xfrm>
            <a:off x="1780170" y="568109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reviewModify.jsp</a:t>
            </a:r>
            <a:endParaRPr lang="en-US" altLang="ko-KR" sz="800" dirty="0">
              <a:solidFill>
                <a:schemeClr val="tx1"/>
              </a:solidFill>
              <a:latin typeface="+mn-ea"/>
            </a:endParaRPr>
          </a:p>
        </p:txBody>
      </p:sp>
      <p:sp>
        <p:nvSpPr>
          <p:cNvPr id="88" name="순서도: 문서 4">
            <a:extLst>
              <a:ext uri="{FF2B5EF4-FFF2-40B4-BE49-F238E27FC236}">
                <a16:creationId xmlns:a16="http://schemas.microsoft.com/office/drawing/2014/main" id="{27298BDD-BEED-483B-A942-11880CD2BCCD}"/>
              </a:ext>
            </a:extLst>
          </p:cNvPr>
          <p:cNvSpPr/>
          <p:nvPr/>
        </p:nvSpPr>
        <p:spPr>
          <a:xfrm>
            <a:off x="9148354" y="244073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89" name="직선 화살표 연결선 88">
            <a:extLst>
              <a:ext uri="{FF2B5EF4-FFF2-40B4-BE49-F238E27FC236}">
                <a16:creationId xmlns:a16="http://schemas.microsoft.com/office/drawing/2014/main" id="{3EDA3593-F331-4B43-B8B1-68EE7CADE1D7}"/>
              </a:ext>
            </a:extLst>
          </p:cNvPr>
          <p:cNvCxnSpPr>
            <a:stCxn id="88" idx="2"/>
            <a:endCxn id="90" idx="0"/>
          </p:cNvCxnSpPr>
          <p:nvPr/>
        </p:nvCxnSpPr>
        <p:spPr>
          <a:xfrm>
            <a:off x="10061806" y="2691190"/>
            <a:ext cx="0" cy="5937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9395732" y="328498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목록</a:t>
            </a:r>
          </a:p>
        </p:txBody>
      </p:sp>
      <p:sp>
        <p:nvSpPr>
          <p:cNvPr id="91" name="순서도: 판단 90">
            <a:extLst>
              <a:ext uri="{FF2B5EF4-FFF2-40B4-BE49-F238E27FC236}">
                <a16:creationId xmlns:a16="http://schemas.microsoft.com/office/drawing/2014/main" id="{C07A0973-7A51-4E56-927B-66B2A3E6F2B9}"/>
              </a:ext>
            </a:extLst>
          </p:cNvPr>
          <p:cNvSpPr/>
          <p:nvPr/>
        </p:nvSpPr>
        <p:spPr>
          <a:xfrm>
            <a:off x="9084332" y="408848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a:t>
            </a:r>
            <a:endParaRPr lang="en-US" altLang="ko-KR" sz="800" dirty="0">
              <a:solidFill>
                <a:schemeClr val="tx1"/>
              </a:solidFill>
            </a:endParaRPr>
          </a:p>
          <a:p>
            <a:pPr algn="ctr"/>
            <a:r>
              <a:rPr lang="en-US" altLang="ko-KR" sz="800" dirty="0">
                <a:solidFill>
                  <a:schemeClr val="tx1"/>
                </a:solidFill>
              </a:rPr>
              <a:t>OkAction.java</a:t>
            </a:r>
            <a:endParaRPr lang="ko-KR" altLang="en-US" sz="800" dirty="0">
              <a:solidFill>
                <a:schemeClr val="tx1"/>
              </a:solidFill>
            </a:endParaRPr>
          </a:p>
        </p:txBody>
      </p:sp>
      <p:cxnSp>
        <p:nvCxnSpPr>
          <p:cNvPr id="92" name="직선 화살표 연결선 91">
            <a:extLst>
              <a:ext uri="{FF2B5EF4-FFF2-40B4-BE49-F238E27FC236}">
                <a16:creationId xmlns:a16="http://schemas.microsoft.com/office/drawing/2014/main" id="{3EDA3593-F331-4B43-B8B1-68EE7CADE1D7}"/>
              </a:ext>
            </a:extLst>
          </p:cNvPr>
          <p:cNvCxnSpPr>
            <a:endCxn id="91" idx="0"/>
          </p:cNvCxnSpPr>
          <p:nvPr/>
        </p:nvCxnSpPr>
        <p:spPr>
          <a:xfrm>
            <a:off x="10068124" y="3592391"/>
            <a:ext cx="6318" cy="4960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8351616" y="4145097"/>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3EDA3593-F331-4B43-B8B1-68EE7CADE1D7}"/>
              </a:ext>
            </a:extLst>
          </p:cNvPr>
          <p:cNvCxnSpPr>
            <a:stCxn id="91" idx="1"/>
            <a:endCxn id="93" idx="3"/>
          </p:cNvCxnSpPr>
          <p:nvPr/>
        </p:nvCxnSpPr>
        <p:spPr>
          <a:xfrm flipH="1">
            <a:off x="8883281" y="4298801"/>
            <a:ext cx="201051"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EDA3593-F331-4B43-B8B1-68EE7CADE1D7}"/>
              </a:ext>
            </a:extLst>
          </p:cNvPr>
          <p:cNvCxnSpPr>
            <a:stCxn id="91" idx="2"/>
            <a:endCxn id="96" idx="0"/>
          </p:cNvCxnSpPr>
          <p:nvPr/>
        </p:nvCxnSpPr>
        <p:spPr>
          <a:xfrm flipH="1">
            <a:off x="10061806" y="4509120"/>
            <a:ext cx="12636" cy="45189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6" name="순서도: 문서 4">
            <a:extLst>
              <a:ext uri="{FF2B5EF4-FFF2-40B4-BE49-F238E27FC236}">
                <a16:creationId xmlns:a16="http://schemas.microsoft.com/office/drawing/2014/main" id="{27298BDD-BEED-483B-A942-11880CD2BCCD}"/>
              </a:ext>
            </a:extLst>
          </p:cNvPr>
          <p:cNvSpPr/>
          <p:nvPr/>
        </p:nvSpPr>
        <p:spPr>
          <a:xfrm>
            <a:off x="9148354" y="496101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tarinerView.jsp</a:t>
            </a:r>
            <a:endParaRPr lang="en-US" altLang="ko-KR" sz="800" dirty="0">
              <a:solidFill>
                <a:schemeClr val="tx1"/>
              </a:solidFill>
              <a:latin typeface="+mn-ea"/>
            </a:endParaRPr>
          </a:p>
        </p:txBody>
      </p:sp>
      <p:sp>
        <p:nvSpPr>
          <p:cNvPr id="97" name="직사각형 96">
            <a:extLst>
              <a:ext uri="{FF2B5EF4-FFF2-40B4-BE49-F238E27FC236}">
                <a16:creationId xmlns:a16="http://schemas.microsoft.com/office/drawing/2014/main" id="{A9428C8F-F6B1-42F6-AF7E-64F4E0684A90}"/>
              </a:ext>
            </a:extLst>
          </p:cNvPr>
          <p:cNvSpPr/>
          <p:nvPr/>
        </p:nvSpPr>
        <p:spPr>
          <a:xfrm>
            <a:off x="1467045" y="403806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8912650" y="400564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0" name="직사각형 99">
            <a:extLst>
              <a:ext uri="{FF2B5EF4-FFF2-40B4-BE49-F238E27FC236}">
                <a16:creationId xmlns:a16="http://schemas.microsoft.com/office/drawing/2014/main" id="{A9428C8F-F6B1-42F6-AF7E-64F4E0684A90}"/>
              </a:ext>
            </a:extLst>
          </p:cNvPr>
          <p:cNvSpPr/>
          <p:nvPr/>
        </p:nvSpPr>
        <p:spPr>
          <a:xfrm>
            <a:off x="2711624" y="538375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2" name="직사각형 101">
            <a:extLst>
              <a:ext uri="{FF2B5EF4-FFF2-40B4-BE49-F238E27FC236}">
                <a16:creationId xmlns:a16="http://schemas.microsoft.com/office/drawing/2014/main" id="{A9428C8F-F6B1-42F6-AF7E-64F4E0684A90}"/>
              </a:ext>
            </a:extLst>
          </p:cNvPr>
          <p:cNvSpPr/>
          <p:nvPr/>
        </p:nvSpPr>
        <p:spPr>
          <a:xfrm>
            <a:off x="10061806" y="458170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문서 4">
            <a:extLst>
              <a:ext uri="{FF2B5EF4-FFF2-40B4-BE49-F238E27FC236}">
                <a16:creationId xmlns:a16="http://schemas.microsoft.com/office/drawing/2014/main" id="{27298BDD-BEED-483B-A942-11880CD2BCCD}"/>
              </a:ext>
            </a:extLst>
          </p:cNvPr>
          <p:cNvSpPr/>
          <p:nvPr/>
        </p:nvSpPr>
        <p:spPr>
          <a:xfrm>
            <a:off x="5345283" y="22048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reviewView.jsp</a:t>
            </a:r>
            <a:endParaRPr lang="en-US" altLang="ko-KR" sz="800" dirty="0">
              <a:solidFill>
                <a:schemeClr val="tx1"/>
              </a:solidFill>
              <a:latin typeface="+mn-ea"/>
            </a:endParaRPr>
          </a:p>
        </p:txBody>
      </p:sp>
      <p:cxnSp>
        <p:nvCxnSpPr>
          <p:cNvPr id="106" name="직선 화살표 연결선 105">
            <a:extLst>
              <a:ext uri="{FF2B5EF4-FFF2-40B4-BE49-F238E27FC236}">
                <a16:creationId xmlns:a16="http://schemas.microsoft.com/office/drawing/2014/main" id="{3EDA3593-F331-4B43-B8B1-68EE7CADE1D7}"/>
              </a:ext>
            </a:extLst>
          </p:cNvPr>
          <p:cNvCxnSpPr>
            <a:stCxn id="103" idx="2"/>
            <a:endCxn id="107" idx="0"/>
          </p:cNvCxnSpPr>
          <p:nvPr/>
        </p:nvCxnSpPr>
        <p:spPr>
          <a:xfrm>
            <a:off x="6258735" y="2455317"/>
            <a:ext cx="0" cy="4696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5592661" y="292494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삭제</a:t>
            </a:r>
          </a:p>
        </p:txBody>
      </p:sp>
      <p:sp>
        <p:nvSpPr>
          <p:cNvPr id="108" name="순서도: 판단 107">
            <a:extLst>
              <a:ext uri="{FF2B5EF4-FFF2-40B4-BE49-F238E27FC236}">
                <a16:creationId xmlns:a16="http://schemas.microsoft.com/office/drawing/2014/main" id="{C07A0973-7A51-4E56-927B-66B2A3E6F2B9}"/>
              </a:ext>
            </a:extLst>
          </p:cNvPr>
          <p:cNvSpPr/>
          <p:nvPr/>
        </p:nvSpPr>
        <p:spPr>
          <a:xfrm>
            <a:off x="5268625" y="364502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ReviewDeleteOkAction.java</a:t>
            </a:r>
            <a:endParaRPr lang="ko-KR" altLang="en-US" sz="800" dirty="0">
              <a:solidFill>
                <a:schemeClr val="tx1"/>
              </a:solidFill>
            </a:endParaRPr>
          </a:p>
        </p:txBody>
      </p:sp>
      <p:cxnSp>
        <p:nvCxnSpPr>
          <p:cNvPr id="109" name="직선 화살표 연결선 108">
            <a:extLst>
              <a:ext uri="{FF2B5EF4-FFF2-40B4-BE49-F238E27FC236}">
                <a16:creationId xmlns:a16="http://schemas.microsoft.com/office/drawing/2014/main" id="{3EDA3593-F331-4B43-B8B1-68EE7CADE1D7}"/>
              </a:ext>
            </a:extLst>
          </p:cNvPr>
          <p:cNvCxnSpPr>
            <a:stCxn id="107" idx="2"/>
            <a:endCxn id="108" idx="0"/>
          </p:cNvCxnSpPr>
          <p:nvPr/>
        </p:nvCxnSpPr>
        <p:spPr>
          <a:xfrm>
            <a:off x="6258735" y="3232351"/>
            <a:ext cx="0" cy="4126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548545" y="371703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1" name="직선 화살표 연결선 110">
            <a:extLst>
              <a:ext uri="{FF2B5EF4-FFF2-40B4-BE49-F238E27FC236}">
                <a16:creationId xmlns:a16="http://schemas.microsoft.com/office/drawing/2014/main" id="{3EDA3593-F331-4B43-B8B1-68EE7CADE1D7}"/>
              </a:ext>
            </a:extLst>
          </p:cNvPr>
          <p:cNvCxnSpPr>
            <a:stCxn id="108" idx="1"/>
            <a:endCxn id="110" idx="3"/>
          </p:cNvCxnSpPr>
          <p:nvPr/>
        </p:nvCxnSpPr>
        <p:spPr>
          <a:xfrm flipH="1">
            <a:off x="5080210" y="3855343"/>
            <a:ext cx="188415"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3EDA3593-F331-4B43-B8B1-68EE7CADE1D7}"/>
              </a:ext>
            </a:extLst>
          </p:cNvPr>
          <p:cNvCxnSpPr>
            <a:stCxn id="108" idx="2"/>
            <a:endCxn id="116" idx="0"/>
          </p:cNvCxnSpPr>
          <p:nvPr/>
        </p:nvCxnSpPr>
        <p:spPr>
          <a:xfrm>
            <a:off x="6258735" y="4065662"/>
            <a:ext cx="0" cy="5268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3" name="순서도: 문서 4">
            <a:extLst>
              <a:ext uri="{FF2B5EF4-FFF2-40B4-BE49-F238E27FC236}">
                <a16:creationId xmlns:a16="http://schemas.microsoft.com/office/drawing/2014/main" id="{27298BDD-BEED-483B-A942-11880CD2BCCD}"/>
              </a:ext>
            </a:extLst>
          </p:cNvPr>
          <p:cNvSpPr/>
          <p:nvPr/>
        </p:nvSpPr>
        <p:spPr>
          <a:xfrm>
            <a:off x="5345283" y="544522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trainerView.jsp</a:t>
            </a:r>
            <a:endParaRPr lang="en-US" altLang="ko-KR" sz="800" dirty="0">
              <a:solidFill>
                <a:schemeClr val="tx1"/>
              </a:solidFill>
              <a:latin typeface="+mn-ea"/>
            </a:endParaRPr>
          </a:p>
        </p:txBody>
      </p:sp>
      <p:sp>
        <p:nvSpPr>
          <p:cNvPr id="114" name="직사각형 113">
            <a:extLst>
              <a:ext uri="{FF2B5EF4-FFF2-40B4-BE49-F238E27FC236}">
                <a16:creationId xmlns:a16="http://schemas.microsoft.com/office/drawing/2014/main" id="{A9428C8F-F6B1-42F6-AF7E-64F4E0684A90}"/>
              </a:ext>
            </a:extLst>
          </p:cNvPr>
          <p:cNvSpPr/>
          <p:nvPr/>
        </p:nvSpPr>
        <p:spPr>
          <a:xfrm>
            <a:off x="5052601" y="364928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5" name="직사각형 114">
            <a:extLst>
              <a:ext uri="{FF2B5EF4-FFF2-40B4-BE49-F238E27FC236}">
                <a16:creationId xmlns:a16="http://schemas.microsoft.com/office/drawing/2014/main" id="{A9428C8F-F6B1-42F6-AF7E-64F4E0684A90}"/>
              </a:ext>
            </a:extLst>
          </p:cNvPr>
          <p:cNvSpPr/>
          <p:nvPr/>
        </p:nvSpPr>
        <p:spPr>
          <a:xfrm>
            <a:off x="6285399" y="429367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6" name="순서도: 판단 115">
            <a:extLst>
              <a:ext uri="{FF2B5EF4-FFF2-40B4-BE49-F238E27FC236}">
                <a16:creationId xmlns:a16="http://schemas.microsoft.com/office/drawing/2014/main" id="{C07A0973-7A51-4E56-927B-66B2A3E6F2B9}"/>
              </a:ext>
            </a:extLst>
          </p:cNvPr>
          <p:cNvSpPr/>
          <p:nvPr/>
        </p:nvSpPr>
        <p:spPr>
          <a:xfrm>
            <a:off x="5268625" y="459253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119" name="직선 화살표 연결선 118">
            <a:extLst>
              <a:ext uri="{FF2B5EF4-FFF2-40B4-BE49-F238E27FC236}">
                <a16:creationId xmlns:a16="http://schemas.microsoft.com/office/drawing/2014/main" id="{3EDA3593-F331-4B43-B8B1-68EE7CADE1D7}"/>
              </a:ext>
            </a:extLst>
          </p:cNvPr>
          <p:cNvCxnSpPr>
            <a:stCxn id="116" idx="2"/>
            <a:endCxn id="113" idx="0"/>
          </p:cNvCxnSpPr>
          <p:nvPr/>
        </p:nvCxnSpPr>
        <p:spPr>
          <a:xfrm>
            <a:off x="6258735" y="5013176"/>
            <a:ext cx="0" cy="4320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4548544" y="4657393"/>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22" name="직선 화살표 연결선 121">
            <a:extLst>
              <a:ext uri="{FF2B5EF4-FFF2-40B4-BE49-F238E27FC236}">
                <a16:creationId xmlns:a16="http://schemas.microsoft.com/office/drawing/2014/main" id="{3EDA3593-F331-4B43-B8B1-68EE7CADE1D7}"/>
              </a:ext>
            </a:extLst>
          </p:cNvPr>
          <p:cNvCxnSpPr>
            <a:stCxn id="116" idx="1"/>
            <a:endCxn id="121" idx="3"/>
          </p:cNvCxnSpPr>
          <p:nvPr/>
        </p:nvCxnSpPr>
        <p:spPr>
          <a:xfrm flipH="1">
            <a:off x="5080209" y="4802857"/>
            <a:ext cx="188416" cy="82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5" name="직사각형 124">
            <a:extLst>
              <a:ext uri="{FF2B5EF4-FFF2-40B4-BE49-F238E27FC236}">
                <a16:creationId xmlns:a16="http://schemas.microsoft.com/office/drawing/2014/main" id="{A9428C8F-F6B1-42F6-AF7E-64F4E0684A90}"/>
              </a:ext>
            </a:extLst>
          </p:cNvPr>
          <p:cNvSpPr/>
          <p:nvPr/>
        </p:nvSpPr>
        <p:spPr>
          <a:xfrm>
            <a:off x="5052601" y="458170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6" name="직사각형 125">
            <a:extLst>
              <a:ext uri="{FF2B5EF4-FFF2-40B4-BE49-F238E27FC236}">
                <a16:creationId xmlns:a16="http://schemas.microsoft.com/office/drawing/2014/main" id="{A9428C8F-F6B1-42F6-AF7E-64F4E0684A90}"/>
              </a:ext>
            </a:extLst>
          </p:cNvPr>
          <p:cNvSpPr/>
          <p:nvPr/>
        </p:nvSpPr>
        <p:spPr>
          <a:xfrm>
            <a:off x="6276737" y="515719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cxnSp>
        <p:nvCxnSpPr>
          <p:cNvPr id="138" name="직선 화살표 연결선 137"/>
          <p:cNvCxnSpPr/>
          <p:nvPr/>
        </p:nvCxnSpPr>
        <p:spPr>
          <a:xfrm>
            <a:off x="7342951" y="385534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0" name="직사각형 139">
            <a:extLst>
              <a:ext uri="{FF2B5EF4-FFF2-40B4-BE49-F238E27FC236}">
                <a16:creationId xmlns:a16="http://schemas.microsoft.com/office/drawing/2014/main" id="{A9428C8F-F6B1-42F6-AF7E-64F4E0684A90}"/>
              </a:ext>
            </a:extLst>
          </p:cNvPr>
          <p:cNvSpPr/>
          <p:nvPr/>
        </p:nvSpPr>
        <p:spPr>
          <a:xfrm>
            <a:off x="7621003" y="4065662"/>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46" name="그림 14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4888" y="3571557"/>
            <a:ext cx="611352" cy="586336"/>
          </a:xfrm>
          <a:prstGeom prst="rect">
            <a:avLst/>
          </a:prstGeom>
        </p:spPr>
      </p:pic>
      <p:cxnSp>
        <p:nvCxnSpPr>
          <p:cNvPr id="147" name="직선 화살표 연결선 146"/>
          <p:cNvCxnSpPr/>
          <p:nvPr/>
        </p:nvCxnSpPr>
        <p:spPr>
          <a:xfrm>
            <a:off x="7294770" y="4755233"/>
            <a:ext cx="373945"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9" name="직사각형 148">
            <a:extLst>
              <a:ext uri="{FF2B5EF4-FFF2-40B4-BE49-F238E27FC236}">
                <a16:creationId xmlns:a16="http://schemas.microsoft.com/office/drawing/2014/main" id="{A9428C8F-F6B1-42F6-AF7E-64F4E0684A90}"/>
              </a:ext>
            </a:extLst>
          </p:cNvPr>
          <p:cNvSpPr/>
          <p:nvPr/>
        </p:nvSpPr>
        <p:spPr>
          <a:xfrm>
            <a:off x="7621003" y="5012034"/>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50" name="그림 149"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708" y="4517929"/>
            <a:ext cx="611352" cy="586336"/>
          </a:xfrm>
          <a:prstGeom prst="rect">
            <a:avLst/>
          </a:prstGeom>
        </p:spPr>
      </p:pic>
      <p:cxnSp>
        <p:nvCxnSpPr>
          <p:cNvPr id="152" name="직선 화살표 연결선 151"/>
          <p:cNvCxnSpPr/>
          <p:nvPr/>
        </p:nvCxnSpPr>
        <p:spPr>
          <a:xfrm flipV="1">
            <a:off x="11127916" y="4221088"/>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53" name="직사각형 152">
            <a:extLst>
              <a:ext uri="{FF2B5EF4-FFF2-40B4-BE49-F238E27FC236}">
                <a16:creationId xmlns:a16="http://schemas.microsoft.com/office/drawing/2014/main" id="{A9428C8F-F6B1-42F6-AF7E-64F4E0684A90}"/>
              </a:ext>
            </a:extLst>
          </p:cNvPr>
          <p:cNvSpPr/>
          <p:nvPr/>
        </p:nvSpPr>
        <p:spPr>
          <a:xfrm>
            <a:off x="11221403" y="4518544"/>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155" name="그림 154"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3089" y="4024439"/>
            <a:ext cx="611352" cy="586336"/>
          </a:xfrm>
          <a:prstGeom prst="rect">
            <a:avLst/>
          </a:prstGeom>
        </p:spPr>
      </p:pic>
      <p:cxnSp>
        <p:nvCxnSpPr>
          <p:cNvPr id="156" name="직선 화살표 연결선 155"/>
          <p:cNvCxnSpPr/>
          <p:nvPr/>
        </p:nvCxnSpPr>
        <p:spPr>
          <a:xfrm flipH="1">
            <a:off x="7266541" y="4877263"/>
            <a:ext cx="37834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57" name="직선 화살표 연결선 156"/>
          <p:cNvCxnSpPr/>
          <p:nvPr/>
        </p:nvCxnSpPr>
        <p:spPr>
          <a:xfrm flipH="1">
            <a:off x="11064552" y="4355996"/>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55" name="직사각형 54">
            <a:extLst>
              <a:ext uri="{FF2B5EF4-FFF2-40B4-BE49-F238E27FC236}">
                <a16:creationId xmlns:a16="http://schemas.microsoft.com/office/drawing/2014/main" id="{A9428C8F-F6B1-42F6-AF7E-64F4E0684A90}"/>
              </a:ext>
            </a:extLst>
          </p:cNvPr>
          <p:cNvSpPr/>
          <p:nvPr/>
        </p:nvSpPr>
        <p:spPr>
          <a:xfrm>
            <a:off x="3812019" y="4480598"/>
            <a:ext cx="707245" cy="338554"/>
          </a:xfrm>
          <a:prstGeom prst="rect">
            <a:avLst/>
          </a:prstGeom>
        </p:spPr>
        <p:txBody>
          <a:bodyPr wrap="none">
            <a:spAutoFit/>
          </a:bodyPr>
          <a:lstStyle/>
          <a:p>
            <a:r>
              <a:rPr lang="en-US" altLang="ko-KR" sz="800" dirty="0"/>
              <a:t>DG_RIVIEW</a:t>
            </a:r>
          </a:p>
          <a:p>
            <a:r>
              <a:rPr lang="en-US" altLang="ko-KR" sz="800" dirty="0"/>
              <a:t>FILENAME</a:t>
            </a:r>
          </a:p>
        </p:txBody>
      </p:sp>
      <p:pic>
        <p:nvPicPr>
          <p:cNvPr id="56" name="그림 5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3752" y="3960345"/>
            <a:ext cx="611352" cy="586336"/>
          </a:xfrm>
          <a:prstGeom prst="rect">
            <a:avLst/>
          </a:prstGeom>
        </p:spPr>
      </p:pic>
      <p:cxnSp>
        <p:nvCxnSpPr>
          <p:cNvPr id="57" name="직선 화살표 연결선 56"/>
          <p:cNvCxnSpPr/>
          <p:nvPr/>
        </p:nvCxnSpPr>
        <p:spPr>
          <a:xfrm>
            <a:off x="3732905" y="4235141"/>
            <a:ext cx="158228"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58" name="직선 화살표 연결선 57"/>
          <p:cNvCxnSpPr>
            <a:cxnSpLocks/>
          </p:cNvCxnSpPr>
          <p:nvPr/>
        </p:nvCxnSpPr>
        <p:spPr>
          <a:xfrm flipH="1">
            <a:off x="3711074" y="4365121"/>
            <a:ext cx="180059"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0363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로그인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623731036"/>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가입하신 아이디와 비밀번호를 입력하여 로그인하는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와 비밀번호 찾기 페이지로 이동하는 페이지</a:t>
                      </a:r>
                      <a:endParaRPr lang="en-US" altLang="ko-KR" sz="800" b="0" dirty="0">
                        <a:latin typeface="+mn-ea"/>
                        <a:ea typeface="+mn-ea"/>
                      </a:endParaRPr>
                    </a:p>
                    <a:p>
                      <a:pPr algn="just" latinLnBrk="1">
                        <a:lnSpc>
                          <a:spcPct val="120000"/>
                        </a:lnSpc>
                      </a:pPr>
                      <a:r>
                        <a:rPr lang="ko-KR" altLang="en-US" sz="800" b="0" dirty="0">
                          <a:latin typeface="+mn-ea"/>
                          <a:ea typeface="+mn-ea"/>
                        </a:rPr>
                        <a:t>입니다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60</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7984771" cy="4608244"/>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4655840" y="386104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3287688"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76610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아이디 찾기와 비밀번호 찾기</a:t>
            </a:r>
            <a:r>
              <a:rPr lang="en-US" altLang="ko-KR" dirty="0"/>
              <a:t>,</a:t>
            </a:r>
            <a:r>
              <a:rPr lang="ko-KR" altLang="en-US" dirty="0"/>
              <a:t>비밀번호 변경</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아이디 찾기와 비밀번호 찾기</a:t>
            </a:r>
            <a:r>
              <a:rPr lang="en-US" altLang="ko-KR" dirty="0"/>
              <a:t>, </a:t>
            </a:r>
            <a:r>
              <a:rPr lang="ko-KR" altLang="en-US" dirty="0"/>
              <a:t>비밀번호 변경 페이지입니다</a:t>
            </a:r>
            <a:r>
              <a:rPr lang="en-US" altLang="ko-KR" dirty="0"/>
              <a:t>.</a:t>
            </a:r>
            <a:r>
              <a:rPr lang="ko-KR" altLang="en-US" dirty="0"/>
              <a:t> </a:t>
            </a:r>
          </a:p>
        </p:txBody>
      </p:sp>
    </p:spTree>
    <p:extLst>
      <p:ext uri="{BB962C8B-B14F-4D97-AF65-F5344CB8AC3E}">
        <p14:creationId xmlns:p14="http://schemas.microsoft.com/office/powerpoint/2010/main" val="3763680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찾기와 비밀번호 찾기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098647285"/>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찾기를 위한 정보를 입력하는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찾기로 전환됩니다</a:t>
                      </a:r>
                      <a:r>
                        <a:rPr lang="en-US" altLang="ko-KR" sz="800" b="0" dirty="0">
                          <a:latin typeface="+mn-ea"/>
                          <a:ea typeface="+mn-ea"/>
                        </a:rPr>
                        <a:t>(Page64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 완료 페이지 이동합니다</a:t>
                      </a:r>
                      <a:r>
                        <a:rPr lang="en-US" altLang="ko-KR" sz="800" b="0" dirty="0">
                          <a:latin typeface="+mn-ea"/>
                          <a:ea typeface="+mn-ea"/>
                        </a:rPr>
                        <a:t>(Page63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62</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4" y="1126800"/>
            <a:ext cx="7827418" cy="4608000"/>
          </a:xfrm>
          <a:prstGeom prst="rect">
            <a:avLst/>
          </a:prstGeom>
        </p:spPr>
      </p:pic>
      <p:sp>
        <p:nvSpPr>
          <p:cNvPr id="10" name="타원 9">
            <a:extLst>
              <a:ext uri="{FF2B5EF4-FFF2-40B4-BE49-F238E27FC236}">
                <a16:creationId xmlns:a16="http://schemas.microsoft.com/office/drawing/2014/main" id="{8A5EEC94-99D8-4240-AF27-5213BE179588}"/>
              </a:ext>
            </a:extLst>
          </p:cNvPr>
          <p:cNvSpPr/>
          <p:nvPr/>
        </p:nvSpPr>
        <p:spPr>
          <a:xfrm>
            <a:off x="4954951" y="213285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3575720"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2" name="타원 11">
            <a:extLst>
              <a:ext uri="{FF2B5EF4-FFF2-40B4-BE49-F238E27FC236}">
                <a16:creationId xmlns:a16="http://schemas.microsoft.com/office/drawing/2014/main" id="{8A5EEC94-99D8-4240-AF27-5213BE179588}"/>
              </a:ext>
            </a:extLst>
          </p:cNvPr>
          <p:cNvSpPr/>
          <p:nvPr/>
        </p:nvSpPr>
        <p:spPr>
          <a:xfrm>
            <a:off x="4808240" y="42930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2969472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findIdOk.jsp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 완료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756770262"/>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 찾기가 완료된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로그인 페이지로 이동합니다</a:t>
                      </a:r>
                      <a:r>
                        <a:rPr kumimoji="1" lang="en-US" altLang="ko-KR" sz="800" dirty="0">
                          <a:solidFill>
                            <a:schemeClr val="tx1"/>
                          </a:solidFill>
                          <a:latin typeface="+mn-ea"/>
                        </a:rPr>
                        <a:t>(Page60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63</a:t>
            </a:r>
            <a:endParaRPr lang="ko-KR" altLang="en-US" sz="900" dirty="0"/>
          </a:p>
        </p:txBody>
      </p:sp>
      <p:pic>
        <p:nvPicPr>
          <p:cNvPr id="1027" name="Picture 3" descr="C:\Users\user\Downloads\deukkeun.kro.kr_member_MemberFindId.me_PhoneNum=01093088955&amp;checkNum=4666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836712"/>
            <a:ext cx="5806039" cy="4672800"/>
          </a:xfrm>
          <a:prstGeom prst="rect">
            <a:avLst/>
          </a:prstGeom>
          <a:noFill/>
          <a:extLst>
            <a:ext uri="{909E8E84-426E-40DD-AFC4-6F175D3DCCD1}">
              <a14:hiddenFill xmlns:a14="http://schemas.microsoft.com/office/drawing/2010/main">
                <a:solidFill>
                  <a:srgbClr val="FFFFFF"/>
                </a:solidFill>
              </a14:hiddenFill>
            </a:ext>
          </a:extLst>
        </p:spPr>
      </p:pic>
      <p:sp>
        <p:nvSpPr>
          <p:cNvPr id="13" name="타원 12">
            <a:extLst>
              <a:ext uri="{FF2B5EF4-FFF2-40B4-BE49-F238E27FC236}">
                <a16:creationId xmlns:a16="http://schemas.microsoft.com/office/drawing/2014/main" id="{8A5EEC94-99D8-4240-AF27-5213BE179588}"/>
              </a:ext>
            </a:extLst>
          </p:cNvPr>
          <p:cNvSpPr/>
          <p:nvPr/>
        </p:nvSpPr>
        <p:spPr>
          <a:xfrm>
            <a:off x="3791744"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4" name="타원 13">
            <a:extLst>
              <a:ext uri="{FF2B5EF4-FFF2-40B4-BE49-F238E27FC236}">
                <a16:creationId xmlns:a16="http://schemas.microsoft.com/office/drawing/2014/main" id="{8A5EEC94-99D8-4240-AF27-5213BE179588}"/>
              </a:ext>
            </a:extLst>
          </p:cNvPr>
          <p:cNvSpPr/>
          <p:nvPr/>
        </p:nvSpPr>
        <p:spPr>
          <a:xfrm>
            <a:off x="5159896" y="19168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4027284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findIdPw.jsp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아이디 찾기 와 비밀번호 찾기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146778354"/>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 찾기를 위한 정보를 입력하는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아이디 찾기로 전환됩니다</a:t>
                      </a:r>
                      <a:r>
                        <a:rPr lang="en-US" altLang="ko-KR" sz="800" b="0" dirty="0">
                          <a:latin typeface="+mn-ea"/>
                          <a:ea typeface="+mn-ea"/>
                        </a:rPr>
                        <a:t>(Page62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비밀번호 변경페이지로 이동합니다</a:t>
                      </a:r>
                      <a:r>
                        <a:rPr lang="en-US" altLang="ko-KR" sz="800" b="0" dirty="0">
                          <a:latin typeface="+mn-ea"/>
                          <a:ea typeface="+mn-ea"/>
                        </a:rPr>
                        <a:t>(Page65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64</a:t>
            </a:r>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1126800"/>
            <a:ext cx="7848872" cy="4348828"/>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3431704" y="170080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A5EEC94-99D8-4240-AF27-5213BE179588}"/>
              </a:ext>
            </a:extLst>
          </p:cNvPr>
          <p:cNvSpPr/>
          <p:nvPr/>
        </p:nvSpPr>
        <p:spPr>
          <a:xfrm>
            <a:off x="479985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1" name="타원 10">
            <a:extLst>
              <a:ext uri="{FF2B5EF4-FFF2-40B4-BE49-F238E27FC236}">
                <a16:creationId xmlns:a16="http://schemas.microsoft.com/office/drawing/2014/main" id="{8A5EEC94-99D8-4240-AF27-5213BE179588}"/>
              </a:ext>
            </a:extLst>
          </p:cNvPr>
          <p:cNvSpPr/>
          <p:nvPr/>
        </p:nvSpPr>
        <p:spPr>
          <a:xfrm>
            <a:off x="3578415" y="45065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2725670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changePw.jsp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비밀번호 변경페이지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38523346"/>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변경하는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메인 페이지로 이동합니다</a:t>
                      </a:r>
                      <a:r>
                        <a:rPr kumimoji="1" lang="en-US" altLang="ko-KR" sz="800" dirty="0">
                          <a:solidFill>
                            <a:schemeClr val="tx1"/>
                          </a:solidFill>
                          <a:latin typeface="+mn-ea"/>
                        </a:rPr>
                        <a:t>(Page49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312906" cy="230832"/>
          </a:xfrm>
          <a:prstGeom prst="rect">
            <a:avLst/>
          </a:prstGeom>
          <a:noFill/>
        </p:spPr>
        <p:txBody>
          <a:bodyPr wrap="none" rtlCol="0">
            <a:spAutoFit/>
          </a:bodyPr>
          <a:lstStyle/>
          <a:p>
            <a:r>
              <a:rPr lang="en-US" altLang="ko-KR" sz="900" dirty="0"/>
              <a:t>65</a:t>
            </a:r>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8" y="1133074"/>
            <a:ext cx="6293153" cy="4672190"/>
          </a:xfrm>
          <a:prstGeom prst="rect">
            <a:avLst/>
          </a:prstGeom>
        </p:spPr>
      </p:pic>
      <p:sp>
        <p:nvSpPr>
          <p:cNvPr id="9" name="타원 8">
            <a:extLst>
              <a:ext uri="{FF2B5EF4-FFF2-40B4-BE49-F238E27FC236}">
                <a16:creationId xmlns:a16="http://schemas.microsoft.com/office/drawing/2014/main" id="{8A5EEC94-99D8-4240-AF27-5213BE179588}"/>
              </a:ext>
            </a:extLst>
          </p:cNvPr>
          <p:cNvSpPr/>
          <p:nvPr/>
        </p:nvSpPr>
        <p:spPr>
          <a:xfrm>
            <a:off x="4511824" y="44371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Tree>
    <p:extLst>
      <p:ext uri="{BB962C8B-B14F-4D97-AF65-F5344CB8AC3E}">
        <p14:creationId xmlns:p14="http://schemas.microsoft.com/office/powerpoint/2010/main" val="2881649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회원 마이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회원 계정으로 로그인 시에 보이는 마이페이지입니다</a:t>
            </a:r>
            <a:r>
              <a:rPr lang="en-US" altLang="ko-KR" dirty="0"/>
              <a:t>.</a:t>
            </a:r>
            <a:endParaRPr lang="ko-KR" altLang="en-US" dirty="0"/>
          </a:p>
        </p:txBody>
      </p:sp>
    </p:spTree>
    <p:extLst>
      <p:ext uri="{BB962C8B-B14F-4D97-AF65-F5344CB8AC3E}">
        <p14:creationId xmlns:p14="http://schemas.microsoft.com/office/powerpoint/2010/main" val="1547899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memberPage.jsp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964319402"/>
              </p:ext>
            </p:extLst>
          </p:nvPr>
        </p:nvGraphicFramePr>
        <p:xfrm>
          <a:off x="8688288" y="476672"/>
          <a:ext cx="3384376" cy="291158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계정으로 로그인 시 마이페이지를 클릭하면 보여지는</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 본인 계정의 마이페이지 화면입니다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 정보를 수정할 수 있는 페이지로 </a:t>
                      </a:r>
                      <a:r>
                        <a:rPr lang="ko-KR" altLang="en-US" sz="800" b="0" dirty="0" err="1">
                          <a:latin typeface="+mn-ea"/>
                          <a:ea typeface="+mn-ea"/>
                        </a:rPr>
                        <a:t>이동합니</a:t>
                      </a:r>
                      <a:r>
                        <a:rPr lang="ko-KR" altLang="en-US" sz="800" b="0" dirty="0">
                          <a:latin typeface="+mn-ea"/>
                          <a:ea typeface="+mn-ea"/>
                        </a:rPr>
                        <a:t>    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본인 계정을 탈퇴하는 페이지로 이동합니다</a:t>
                      </a:r>
                      <a:r>
                        <a:rPr lang="en-US" altLang="ko-KR" sz="800" b="0" dirty="0">
                          <a:latin typeface="+mn-ea"/>
                          <a:ea typeface="+mn-ea"/>
                        </a:rPr>
                        <a:t>(Page71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본인이 결제한 </a:t>
                      </a:r>
                      <a:r>
                        <a:rPr lang="en-US" altLang="ko-KR" sz="800" b="0" dirty="0">
                          <a:latin typeface="+mn-ea"/>
                          <a:ea typeface="+mn-ea"/>
                        </a:rPr>
                        <a:t>PT</a:t>
                      </a:r>
                      <a:r>
                        <a:rPr lang="ko-KR" altLang="en-US" sz="800" b="0" dirty="0">
                          <a:latin typeface="+mn-ea"/>
                          <a:ea typeface="+mn-ea"/>
                        </a:rPr>
                        <a:t>에 대해 리뷰를 작성할 수 있습니다</a:t>
                      </a:r>
                      <a:r>
                        <a:rPr lang="en-US" altLang="ko-KR" sz="800" b="0" dirty="0">
                          <a:latin typeface="+mn-ea"/>
                          <a:ea typeface="+mn-ea"/>
                        </a:rPr>
                        <a:t>(Page126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포인트를 충전했을 때 나오는 내역입니다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리뷰 작성을 하면 </a:t>
                      </a:r>
                      <a:r>
                        <a:rPr lang="en-US" altLang="ko-KR" sz="800" b="0" dirty="0">
                          <a:latin typeface="+mn-ea"/>
                          <a:ea typeface="+mn-ea"/>
                        </a:rPr>
                        <a:t>‘</a:t>
                      </a:r>
                      <a:r>
                        <a:rPr lang="ko-KR" altLang="en-US" sz="800" b="0" dirty="0">
                          <a:latin typeface="+mn-ea"/>
                          <a:ea typeface="+mn-ea"/>
                        </a:rPr>
                        <a:t>리뷰보기</a:t>
                      </a:r>
                      <a:r>
                        <a:rPr lang="en-US" altLang="ko-KR" sz="800" b="0" dirty="0">
                          <a:latin typeface="+mn-ea"/>
                          <a:ea typeface="+mn-ea"/>
                        </a:rPr>
                        <a:t>’</a:t>
                      </a:r>
                      <a:r>
                        <a:rPr lang="ko-KR" altLang="en-US" sz="800" b="0" dirty="0">
                          <a:latin typeface="+mn-ea"/>
                          <a:ea typeface="+mn-ea"/>
                        </a:rPr>
                        <a:t>버튼으로 전환이 됩니다</a:t>
                      </a:r>
                      <a:r>
                        <a:rPr lang="en-US" altLang="ko-KR" sz="800" b="0" dirty="0">
                          <a:latin typeface="+mn-ea"/>
                          <a:ea typeface="+mn-ea"/>
                        </a:rPr>
                        <a:t>. </a:t>
                      </a:r>
                    </a:p>
                    <a:p>
                      <a:pPr algn="just" latinLnBrk="1">
                        <a:lnSpc>
                          <a:spcPct val="120000"/>
                        </a:lnSpc>
                      </a:pPr>
                      <a:r>
                        <a:rPr lang="ko-KR" altLang="en-US" sz="800" b="0" dirty="0">
                          <a:latin typeface="+mn-ea"/>
                          <a:ea typeface="+mn-ea"/>
                        </a:rPr>
                        <a:t>클릭 시 리뷰를 작성한 트레이너의 리뷰들을 볼 수 있습니다</a:t>
                      </a:r>
                      <a:r>
                        <a:rPr lang="en-US" altLang="ko-KR" sz="800" b="0" dirty="0">
                          <a:latin typeface="+mn-ea"/>
                          <a:ea typeface="+mn-ea"/>
                        </a:rPr>
                        <a:t>(Page113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67</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0856" cy="4102400"/>
          </a:xfrm>
          <a:prstGeom prst="rect">
            <a:avLst/>
          </a:prstGeom>
        </p:spPr>
      </p:pic>
      <p:sp>
        <p:nvSpPr>
          <p:cNvPr id="9" name="타원 8">
            <a:extLst>
              <a:ext uri="{FF2B5EF4-FFF2-40B4-BE49-F238E27FC236}">
                <a16:creationId xmlns:a16="http://schemas.microsoft.com/office/drawing/2014/main" id="{6CD1F858-E2D1-4288-AFB9-6A0A190F2C24}"/>
              </a:ext>
            </a:extLst>
          </p:cNvPr>
          <p:cNvSpPr/>
          <p:nvPr/>
        </p:nvSpPr>
        <p:spPr>
          <a:xfrm>
            <a:off x="3862692" y="2561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EEB4515-B62A-4A90-B9D0-B5E517AEF832}"/>
              </a:ext>
            </a:extLst>
          </p:cNvPr>
          <p:cNvSpPr/>
          <p:nvPr/>
        </p:nvSpPr>
        <p:spPr>
          <a:xfrm>
            <a:off x="4374035" y="255283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97406B3F-5136-47B7-B4AA-8398564687C9}"/>
              </a:ext>
            </a:extLst>
          </p:cNvPr>
          <p:cNvSpPr/>
          <p:nvPr/>
        </p:nvSpPr>
        <p:spPr>
          <a:xfrm>
            <a:off x="6749927" y="341976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3417816F-B845-4295-AF65-24E2E222C097}"/>
              </a:ext>
            </a:extLst>
          </p:cNvPr>
          <p:cNvSpPr/>
          <p:nvPr/>
        </p:nvSpPr>
        <p:spPr>
          <a:xfrm>
            <a:off x="6749926" y="371703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83435E83-0A6D-49CD-8F83-7BDA97325E07}"/>
              </a:ext>
            </a:extLst>
          </p:cNvPr>
          <p:cNvSpPr/>
          <p:nvPr/>
        </p:nvSpPr>
        <p:spPr>
          <a:xfrm>
            <a:off x="6750772" y="401496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2245560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  </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803061224"/>
              </p:ext>
            </p:extLst>
          </p:nvPr>
        </p:nvGraphicFramePr>
        <p:xfrm>
          <a:off x="8688288" y="476672"/>
          <a:ext cx="3384376" cy="262275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해당 계정의 정보를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접속된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휴대폰 번호를 보여줍니다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휴대폰 번호를 수정할 수 있습니다</a:t>
                      </a:r>
                      <a:r>
                        <a:rPr lang="en-US" altLang="ko-KR" sz="800" b="0" dirty="0">
                          <a:latin typeface="+mn-ea"/>
                          <a:ea typeface="+mn-ea"/>
                        </a:rPr>
                        <a:t>(Page69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접속된 계정의 비밀번호를 별표형태로 처리했습니다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계정의 비밀번호를 수정할 수 있습니다</a:t>
                      </a:r>
                      <a:r>
                        <a:rPr lang="en-US" altLang="ko-KR" sz="800" b="0" dirty="0">
                          <a:latin typeface="+mn-ea"/>
                          <a:ea typeface="+mn-ea"/>
                        </a:rPr>
                        <a:t>(Page70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a:t>
                      </a:r>
                      <a:r>
                        <a:rPr lang="en-US" altLang="ko-KR" sz="800" b="0" dirty="0" err="1">
                          <a:latin typeface="+mn-ea"/>
                          <a:ea typeface="+mn-ea"/>
                        </a:rPr>
                        <a:t>memberPage.jsp</a:t>
                      </a:r>
                      <a:r>
                        <a:rPr lang="ko-KR" altLang="en-US" sz="800" b="0" dirty="0">
                          <a:latin typeface="+mn-ea"/>
                          <a:ea typeface="+mn-ea"/>
                        </a:rPr>
                        <a:t>로 돌아갑니다</a:t>
                      </a:r>
                      <a:r>
                        <a:rPr lang="en-US" altLang="ko-KR" sz="800" b="0" dirty="0">
                          <a:latin typeface="+mn-ea"/>
                          <a:ea typeface="+mn-ea"/>
                        </a:rPr>
                        <a:t>(Page67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2326" cy="4030392"/>
          </a:xfrm>
          <a:prstGeom prst="rect">
            <a:avLst/>
          </a:prstGeom>
        </p:spPr>
      </p:pic>
      <p:sp>
        <p:nvSpPr>
          <p:cNvPr id="9" name="타원 8">
            <a:extLst>
              <a:ext uri="{FF2B5EF4-FFF2-40B4-BE49-F238E27FC236}">
                <a16:creationId xmlns:a16="http://schemas.microsoft.com/office/drawing/2014/main" id="{BCB5531B-8603-46E8-A469-CADF4833ACBA}"/>
              </a:ext>
            </a:extLst>
          </p:cNvPr>
          <p:cNvSpPr/>
          <p:nvPr/>
        </p:nvSpPr>
        <p:spPr>
          <a:xfrm>
            <a:off x="2207568" y="20185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400A71F7-FFF7-4E55-BD5C-D8D6DEC593E1}"/>
              </a:ext>
            </a:extLst>
          </p:cNvPr>
          <p:cNvSpPr/>
          <p:nvPr/>
        </p:nvSpPr>
        <p:spPr>
          <a:xfrm>
            <a:off x="2207567" y="278092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09042352-CBEC-4A54-A9F0-CFFF5740D076}"/>
              </a:ext>
            </a:extLst>
          </p:cNvPr>
          <p:cNvSpPr/>
          <p:nvPr/>
        </p:nvSpPr>
        <p:spPr>
          <a:xfrm>
            <a:off x="5136265" y="272378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5C00EE97-CC97-4421-8415-CD4B442BB7C3}"/>
              </a:ext>
            </a:extLst>
          </p:cNvPr>
          <p:cNvSpPr/>
          <p:nvPr/>
        </p:nvSpPr>
        <p:spPr>
          <a:xfrm>
            <a:off x="2207567" y="35432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5C510495-A104-493A-9C01-89E483A2D143}"/>
              </a:ext>
            </a:extLst>
          </p:cNvPr>
          <p:cNvSpPr/>
          <p:nvPr/>
        </p:nvSpPr>
        <p:spPr>
          <a:xfrm>
            <a:off x="5114635" y="34712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3364873D-8870-4A44-BF5E-26F021155E27}"/>
              </a:ext>
            </a:extLst>
          </p:cNvPr>
          <p:cNvSpPr/>
          <p:nvPr/>
        </p:nvSpPr>
        <p:spPr>
          <a:xfrm>
            <a:off x="2053104"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Tree>
    <p:extLst>
      <p:ext uri="{BB962C8B-B14F-4D97-AF65-F5344CB8AC3E}">
        <p14:creationId xmlns:p14="http://schemas.microsoft.com/office/powerpoint/2010/main" val="3586221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en-US" altLang="ko-KR" dirty="0"/>
          </a:p>
          <a:p>
            <a:r>
              <a:rPr lang="en-US" altLang="ko-KR" dirty="0" err="1"/>
              <a:t>memberModify.jsp</a:t>
            </a:r>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415183423"/>
              </p:ext>
            </p:extLst>
          </p:nvPr>
        </p:nvGraphicFramePr>
        <p:xfrm>
          <a:off x="8688288" y="476672"/>
          <a:ext cx="3384376" cy="321571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계정의 휴대폰 번호를 변경할 수 있습니다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현재 계정에 설정된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일치하는 휴대폰 번호를 입력했는지 확인합니다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변경하고자 하는 휴대폰 번호를 입력합니다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해당 번호로 인증 번호가 전송이 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전송 된</a:t>
                      </a:r>
                      <a:r>
                        <a:rPr lang="en-US" altLang="ko-KR" sz="800" b="0" dirty="0">
                          <a:latin typeface="+mn-ea"/>
                          <a:ea typeface="+mn-ea"/>
                        </a:rPr>
                        <a:t> </a:t>
                      </a:r>
                      <a:r>
                        <a:rPr lang="ko-KR" altLang="en-US" sz="800" b="0" dirty="0">
                          <a:latin typeface="+mn-ea"/>
                          <a:ea typeface="+mn-ea"/>
                        </a:rPr>
                        <a:t>인증 번호를 입력합니다</a:t>
                      </a:r>
                      <a:r>
                        <a:rPr lang="en-US" altLang="ko-KR" sz="800" b="0" dirty="0">
                          <a:latin typeface="+mn-ea"/>
                          <a:ea typeface="+mn-ea"/>
                        </a:rPr>
                        <a:t>. </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00" b="0" dirty="0">
                          <a:latin typeface="+mn-ea"/>
                          <a:ea typeface="+mn-ea"/>
                        </a:rPr>
                        <a:t>6</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전송 된 인증 번호와 입력 된 인증 번호가 일치하는지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120796">
                <a:tc>
                  <a:txBody>
                    <a:bodyPr/>
                    <a:lstStyle/>
                    <a:p>
                      <a:pPr algn="ctr" latinLnBrk="1">
                        <a:lnSpc>
                          <a:spcPct val="120000"/>
                        </a:lnSpc>
                      </a:pPr>
                      <a:r>
                        <a:rPr lang="en-US" altLang="ko-KR" sz="800" b="0" dirty="0">
                          <a:latin typeface="+mn-ea"/>
                          <a:ea typeface="+mn-ea"/>
                        </a:rPr>
                        <a:t>7</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입력 된 정보들로 계정 정보가 설정되고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120796">
                <a:tc>
                  <a:txBody>
                    <a:bodyPr/>
                    <a:lstStyle/>
                    <a:p>
                      <a:pPr algn="ctr" latinLnBrk="1">
                        <a:lnSpc>
                          <a:spcPct val="120000"/>
                        </a:lnSpc>
                      </a:pPr>
                      <a:r>
                        <a:rPr lang="en-US" altLang="ko-KR" sz="800" b="0" dirty="0">
                          <a:latin typeface="+mn-ea"/>
                          <a:ea typeface="+mn-ea"/>
                        </a:rPr>
                        <a:t>8</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en-US" altLang="ko-KR" sz="800" b="0" dirty="0">
                          <a:latin typeface="+mn-ea"/>
                          <a:ea typeface="+mn-ea"/>
                        </a:rPr>
                        <a:t> </a:t>
                      </a:r>
                      <a:r>
                        <a:rPr lang="ko-KR" altLang="en-US" sz="800" b="0" dirty="0">
                          <a:latin typeface="+mn-ea"/>
                          <a:ea typeface="+mn-ea"/>
                        </a:rPr>
                        <a:t>클릭 시 이전 화면으로 이동합니다</a:t>
                      </a:r>
                      <a:r>
                        <a:rPr lang="en-US" altLang="ko-KR" sz="800" b="0" dirty="0">
                          <a:latin typeface="+mn-ea"/>
                          <a:ea typeface="+mn-ea"/>
                        </a:rPr>
                        <a:t>(Page68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0580621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99" y="1126800"/>
            <a:ext cx="8073421" cy="4102400"/>
          </a:xfrm>
          <a:prstGeom prst="rect">
            <a:avLst/>
          </a:prstGeom>
        </p:spPr>
      </p:pic>
      <p:sp>
        <p:nvSpPr>
          <p:cNvPr id="9" name="타원 8">
            <a:extLst>
              <a:ext uri="{FF2B5EF4-FFF2-40B4-BE49-F238E27FC236}">
                <a16:creationId xmlns:a16="http://schemas.microsoft.com/office/drawing/2014/main" id="{58C70F93-FD2C-4DFA-B6A6-BAB22304B7BE}"/>
              </a:ext>
            </a:extLst>
          </p:cNvPr>
          <p:cNvSpPr/>
          <p:nvPr/>
        </p:nvSpPr>
        <p:spPr>
          <a:xfrm>
            <a:off x="2608766"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0858FD40-DEEF-46F5-AD16-1F613B69D028}"/>
              </a:ext>
            </a:extLst>
          </p:cNvPr>
          <p:cNvSpPr/>
          <p:nvPr/>
        </p:nvSpPr>
        <p:spPr>
          <a:xfrm>
            <a:off x="5198722" y="206084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17609E10-2792-4F55-80A6-02923E4A4987}"/>
              </a:ext>
            </a:extLst>
          </p:cNvPr>
          <p:cNvSpPr/>
          <p:nvPr/>
        </p:nvSpPr>
        <p:spPr>
          <a:xfrm>
            <a:off x="2608765" y="22768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836D628B-7723-4AD1-BA3A-CED8F90BB0C0}"/>
              </a:ext>
            </a:extLst>
          </p:cNvPr>
          <p:cNvSpPr/>
          <p:nvPr/>
        </p:nvSpPr>
        <p:spPr>
          <a:xfrm>
            <a:off x="5193022" y="228868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77598AB5-86E1-4575-A987-885974770F99}"/>
              </a:ext>
            </a:extLst>
          </p:cNvPr>
          <p:cNvSpPr/>
          <p:nvPr/>
        </p:nvSpPr>
        <p:spPr>
          <a:xfrm>
            <a:off x="2608764" y="25767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
        <p:nvSpPr>
          <p:cNvPr id="14" name="타원 13">
            <a:extLst>
              <a:ext uri="{FF2B5EF4-FFF2-40B4-BE49-F238E27FC236}">
                <a16:creationId xmlns:a16="http://schemas.microsoft.com/office/drawing/2014/main" id="{E8ED90EB-2F32-453D-99FE-6D246BF1CD50}"/>
              </a:ext>
            </a:extLst>
          </p:cNvPr>
          <p:cNvSpPr/>
          <p:nvPr/>
        </p:nvSpPr>
        <p:spPr>
          <a:xfrm>
            <a:off x="5193022" y="25359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6</a:t>
            </a:r>
            <a:endParaRPr lang="ko-KR" altLang="en-US" sz="1000" dirty="0">
              <a:solidFill>
                <a:schemeClr val="tx1"/>
              </a:solidFill>
            </a:endParaRPr>
          </a:p>
        </p:txBody>
      </p:sp>
      <p:sp>
        <p:nvSpPr>
          <p:cNvPr id="15" name="타원 14">
            <a:extLst>
              <a:ext uri="{FF2B5EF4-FFF2-40B4-BE49-F238E27FC236}">
                <a16:creationId xmlns:a16="http://schemas.microsoft.com/office/drawing/2014/main" id="{805F281C-AA39-4039-B84D-CC7EBE0A129F}"/>
              </a:ext>
            </a:extLst>
          </p:cNvPr>
          <p:cNvSpPr/>
          <p:nvPr/>
        </p:nvSpPr>
        <p:spPr>
          <a:xfrm>
            <a:off x="3647728" y="319745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7</a:t>
            </a:r>
            <a:endParaRPr lang="ko-KR" altLang="en-US" sz="1000" dirty="0">
              <a:solidFill>
                <a:schemeClr val="tx1"/>
              </a:solidFill>
            </a:endParaRPr>
          </a:p>
        </p:txBody>
      </p:sp>
      <p:sp>
        <p:nvSpPr>
          <p:cNvPr id="16" name="타원 15">
            <a:extLst>
              <a:ext uri="{FF2B5EF4-FFF2-40B4-BE49-F238E27FC236}">
                <a16:creationId xmlns:a16="http://schemas.microsoft.com/office/drawing/2014/main" id="{92CB6A53-8F92-4C8D-AB3E-60A7B1187F1F}"/>
              </a:ext>
            </a:extLst>
          </p:cNvPr>
          <p:cNvSpPr/>
          <p:nvPr/>
        </p:nvSpPr>
        <p:spPr>
          <a:xfrm>
            <a:off x="4727848" y="3212973"/>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8</a:t>
            </a:r>
            <a:endParaRPr lang="ko-KR" altLang="en-US" sz="1000" dirty="0">
              <a:solidFill>
                <a:schemeClr val="tx1"/>
              </a:solidFill>
            </a:endParaRPr>
          </a:p>
        </p:txBody>
      </p:sp>
    </p:spTree>
    <p:extLst>
      <p:ext uri="{BB962C8B-B14F-4D97-AF65-F5344CB8AC3E}">
        <p14:creationId xmlns:p14="http://schemas.microsoft.com/office/powerpoint/2010/main" val="240682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리뷰 수정하기</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2366170334"/>
              </p:ext>
            </p:extLst>
          </p:nvPr>
        </p:nvGraphicFramePr>
        <p:xfrm>
          <a:off x="839416" y="1268760"/>
          <a:ext cx="10801200" cy="5256584"/>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val="554055183"/>
                    </a:ext>
                  </a:extLst>
                </a:gridCol>
                <a:gridCol w="9406630">
                  <a:extLst>
                    <a:ext uri="{9D8B030D-6E8A-4147-A177-3AD203B41FA5}">
                      <a16:colId xmlns:a16="http://schemas.microsoft.com/office/drawing/2014/main" val="20000"/>
                    </a:ext>
                  </a:extLst>
                </a:gridCol>
              </a:tblGrid>
              <a:tr h="5256584">
                <a:tc>
                  <a:txBody>
                    <a:bodyPr/>
                    <a:lstStyle/>
                    <a:p>
                      <a:pPr algn="ctr" latinLnBrk="1"/>
                      <a:r>
                        <a:rPr lang="en-US" altLang="ko-KR" sz="1000" b="1" dirty="0">
                          <a:solidFill>
                            <a:schemeClr val="tx1"/>
                          </a:solidFill>
                        </a:rPr>
                        <a:t>Review</a:t>
                      </a:r>
                      <a:endParaRPr lang="en-US" altLang="ko-KR" sz="1000" b="1" baseline="0" dirty="0">
                        <a:solidFill>
                          <a:schemeClr val="tx1"/>
                        </a:solidFill>
                      </a:endParaRPr>
                    </a:p>
                    <a:p>
                      <a:pPr algn="ctr" latinLnBrk="1"/>
                      <a:r>
                        <a:rPr lang="en-US" altLang="ko-KR" sz="1000" b="1" baseline="0" dirty="0">
                          <a:solidFill>
                            <a:schemeClr val="tx1"/>
                          </a:solidFill>
                        </a:rPr>
                        <a:t>Modify</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cxnSp>
        <p:nvCxnSpPr>
          <p:cNvPr id="60" name="직선 화살표 연결선 59">
            <a:extLst>
              <a:ext uri="{FF2B5EF4-FFF2-40B4-BE49-F238E27FC236}">
                <a16:creationId xmlns:a16="http://schemas.microsoft.com/office/drawing/2014/main" id="{3EDA3593-F331-4B43-B8B1-68EE7CADE1D7}"/>
              </a:ext>
            </a:extLst>
          </p:cNvPr>
          <p:cNvCxnSpPr>
            <a:stCxn id="62" idx="2"/>
            <a:endCxn id="64" idx="0"/>
          </p:cNvCxnSpPr>
          <p:nvPr/>
        </p:nvCxnSpPr>
        <p:spPr>
          <a:xfrm>
            <a:off x="4616099" y="1967687"/>
            <a:ext cx="0" cy="3250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CE91D1FC-6AC8-4858-8642-44C8273A5620}"/>
              </a:ext>
            </a:extLst>
          </p:cNvPr>
          <p:cNvCxnSpPr>
            <a:cxnSpLocks/>
            <a:stCxn id="64" idx="4"/>
            <a:endCxn id="65" idx="0"/>
          </p:cNvCxnSpPr>
          <p:nvPr/>
        </p:nvCxnSpPr>
        <p:spPr>
          <a:xfrm>
            <a:off x="4616099" y="2633489"/>
            <a:ext cx="0" cy="34066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id="{27298BDD-BEED-483B-A942-11880CD2BCCD}"/>
              </a:ext>
            </a:extLst>
          </p:cNvPr>
          <p:cNvSpPr/>
          <p:nvPr/>
        </p:nvSpPr>
        <p:spPr>
          <a:xfrm>
            <a:off x="3702647" y="171723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reviewModify.jsp</a:t>
            </a:r>
            <a:endParaRPr lang="en-US" altLang="ko-KR" sz="800" dirty="0">
              <a:solidFill>
                <a:schemeClr val="tx1"/>
              </a:solidFill>
              <a:latin typeface="+mn-ea"/>
            </a:endParaRPr>
          </a:p>
        </p:txBody>
      </p:sp>
      <p:sp>
        <p:nvSpPr>
          <p:cNvPr id="64" name="평행 사변형 63"/>
          <p:cNvSpPr/>
          <p:nvPr/>
        </p:nvSpPr>
        <p:spPr>
          <a:xfrm>
            <a:off x="4004031" y="2292777"/>
            <a:ext cx="1224136" cy="340712"/>
          </a:xfrm>
          <a:prstGeom prst="parallelogram">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Input</a:t>
            </a:r>
          </a:p>
          <a:p>
            <a:pPr algn="ctr"/>
            <a:r>
              <a:rPr lang="en-US" altLang="ko-KR" sz="800" dirty="0">
                <a:solidFill>
                  <a:schemeClr val="tx1"/>
                </a:solidFill>
              </a:rPr>
              <a:t>content</a:t>
            </a:r>
            <a:endParaRPr lang="ko-KR" altLang="en-US" sz="800" dirty="0">
              <a:solidFill>
                <a:schemeClr val="tx1"/>
              </a:solidFill>
            </a:endParaRPr>
          </a:p>
        </p:txBody>
      </p:sp>
      <p:sp>
        <p:nvSpPr>
          <p:cNvPr id="65" name="직사각형 64"/>
          <p:cNvSpPr/>
          <p:nvPr/>
        </p:nvSpPr>
        <p:spPr>
          <a:xfrm>
            <a:off x="3950025" y="297415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첨부추가</a:t>
            </a:r>
          </a:p>
        </p:txBody>
      </p:sp>
      <p:sp>
        <p:nvSpPr>
          <p:cNvPr id="67" name="직사각형 66"/>
          <p:cNvSpPr/>
          <p:nvPr/>
        </p:nvSpPr>
        <p:spPr>
          <a:xfrm>
            <a:off x="3950025" y="356959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addInputTag</a:t>
            </a:r>
            <a:r>
              <a:rPr lang="en-US" altLang="ko-KR" sz="800" dirty="0">
                <a:solidFill>
                  <a:schemeClr val="tx1"/>
                </a:solidFill>
              </a:rPr>
              <a:t>()</a:t>
            </a:r>
            <a:endParaRPr lang="ko-KR" altLang="en-US" sz="800" dirty="0">
              <a:solidFill>
                <a:schemeClr val="tx1"/>
              </a:solidFill>
            </a:endParaRPr>
          </a:p>
        </p:txBody>
      </p:sp>
      <p:cxnSp>
        <p:nvCxnSpPr>
          <p:cNvPr id="68" name="직선 화살표 연결선 67">
            <a:extLst>
              <a:ext uri="{FF2B5EF4-FFF2-40B4-BE49-F238E27FC236}">
                <a16:creationId xmlns:a16="http://schemas.microsoft.com/office/drawing/2014/main" id="{CE91D1FC-6AC8-4858-8642-44C8273A5620}"/>
              </a:ext>
            </a:extLst>
          </p:cNvPr>
          <p:cNvCxnSpPr>
            <a:cxnSpLocks/>
            <a:stCxn id="65" idx="2"/>
            <a:endCxn id="67" idx="0"/>
          </p:cNvCxnSpPr>
          <p:nvPr/>
        </p:nvCxnSpPr>
        <p:spPr>
          <a:xfrm>
            <a:off x="4616099" y="3281561"/>
            <a:ext cx="0" cy="2880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3950025" y="41982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사진첨부</a:t>
            </a:r>
            <a:endParaRPr lang="en-US" altLang="ko-KR" sz="800" dirty="0">
              <a:solidFill>
                <a:schemeClr val="tx1"/>
              </a:solidFill>
            </a:endParaRPr>
          </a:p>
        </p:txBody>
      </p:sp>
      <p:cxnSp>
        <p:nvCxnSpPr>
          <p:cNvPr id="70" name="직선 화살표 연결선 69">
            <a:extLst>
              <a:ext uri="{FF2B5EF4-FFF2-40B4-BE49-F238E27FC236}">
                <a16:creationId xmlns:a16="http://schemas.microsoft.com/office/drawing/2014/main" id="{CE91D1FC-6AC8-4858-8642-44C8273A5620}"/>
              </a:ext>
            </a:extLst>
          </p:cNvPr>
          <p:cNvCxnSpPr>
            <a:cxnSpLocks/>
            <a:stCxn id="67" idx="2"/>
            <a:endCxn id="69" idx="0"/>
          </p:cNvCxnSpPr>
          <p:nvPr/>
        </p:nvCxnSpPr>
        <p:spPr>
          <a:xfrm>
            <a:off x="4616099" y="3877000"/>
            <a:ext cx="0" cy="32129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CE91D1FC-6AC8-4858-8642-44C8273A5620}"/>
              </a:ext>
            </a:extLst>
          </p:cNvPr>
          <p:cNvCxnSpPr>
            <a:cxnSpLocks/>
            <a:stCxn id="69" idx="2"/>
            <a:endCxn id="81" idx="0"/>
          </p:cNvCxnSpPr>
          <p:nvPr/>
        </p:nvCxnSpPr>
        <p:spPr>
          <a:xfrm>
            <a:off x="4616099" y="4505697"/>
            <a:ext cx="1598" cy="360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A9428C8F-F6B1-42F6-AF7E-64F4E0684A90}"/>
              </a:ext>
            </a:extLst>
          </p:cNvPr>
          <p:cNvSpPr/>
          <p:nvPr/>
        </p:nvSpPr>
        <p:spPr>
          <a:xfrm>
            <a:off x="4688107" y="4650293"/>
            <a:ext cx="364202" cy="215444"/>
          </a:xfrm>
          <a:prstGeom prst="rect">
            <a:avLst/>
          </a:prstGeom>
        </p:spPr>
        <p:txBody>
          <a:bodyPr wrap="none">
            <a:spAutoFit/>
          </a:bodyPr>
          <a:lstStyle/>
          <a:p>
            <a:r>
              <a:rPr lang="en-US" altLang="ko-KR" sz="800" dirty="0" err="1"/>
              <a:t>ajax</a:t>
            </a:r>
            <a:endParaRPr lang="ko-KR" altLang="en-US" sz="800" dirty="0"/>
          </a:p>
        </p:txBody>
      </p:sp>
      <p:sp>
        <p:nvSpPr>
          <p:cNvPr id="73" name="직사각형 72"/>
          <p:cNvSpPr/>
          <p:nvPr/>
        </p:nvSpPr>
        <p:spPr>
          <a:xfrm>
            <a:off x="2526729" y="57104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74" name="직선 화살표 연결선 73">
            <a:extLst>
              <a:ext uri="{FF2B5EF4-FFF2-40B4-BE49-F238E27FC236}">
                <a16:creationId xmlns:a16="http://schemas.microsoft.com/office/drawing/2014/main" id="{CE91D1FC-6AC8-4858-8642-44C8273A5620}"/>
              </a:ext>
            </a:extLst>
          </p:cNvPr>
          <p:cNvCxnSpPr>
            <a:cxnSpLocks/>
            <a:stCxn id="79" idx="1"/>
            <a:endCxn id="73" idx="3"/>
          </p:cNvCxnSpPr>
          <p:nvPr/>
        </p:nvCxnSpPr>
        <p:spPr>
          <a:xfrm flipH="1" flipV="1">
            <a:off x="3390825" y="5864162"/>
            <a:ext cx="398780" cy="153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A9428C8F-F6B1-42F6-AF7E-64F4E0684A90}"/>
              </a:ext>
            </a:extLst>
          </p:cNvPr>
          <p:cNvSpPr/>
          <p:nvPr/>
        </p:nvSpPr>
        <p:spPr>
          <a:xfrm>
            <a:off x="3390739" y="5658405"/>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6" name="직사각형 75">
            <a:extLst>
              <a:ext uri="{FF2B5EF4-FFF2-40B4-BE49-F238E27FC236}">
                <a16:creationId xmlns:a16="http://schemas.microsoft.com/office/drawing/2014/main" id="{A9428C8F-F6B1-42F6-AF7E-64F4E0684A90}"/>
              </a:ext>
            </a:extLst>
          </p:cNvPr>
          <p:cNvSpPr/>
          <p:nvPr/>
        </p:nvSpPr>
        <p:spPr>
          <a:xfrm>
            <a:off x="5353862" y="5658405"/>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7" name="직사각형 76"/>
          <p:cNvSpPr/>
          <p:nvPr/>
        </p:nvSpPr>
        <p:spPr>
          <a:xfrm>
            <a:off x="7992254" y="1556792"/>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Filename.jpg</a:t>
            </a:r>
          </a:p>
        </p:txBody>
      </p:sp>
      <p:cxnSp>
        <p:nvCxnSpPr>
          <p:cNvPr id="78" name="꺾인 연결선 77"/>
          <p:cNvCxnSpPr>
            <a:stCxn id="79" idx="3"/>
            <a:endCxn id="77" idx="1"/>
          </p:cNvCxnSpPr>
          <p:nvPr/>
        </p:nvCxnSpPr>
        <p:spPr>
          <a:xfrm flipV="1">
            <a:off x="5445789" y="1710496"/>
            <a:ext cx="2546465" cy="4169058"/>
          </a:xfrm>
          <a:prstGeom prst="bentConnector3">
            <a:avLst>
              <a:gd name="adj1" fmla="val 14091"/>
            </a:avLst>
          </a:prstGeom>
          <a:ln>
            <a:headEnd type="oval"/>
            <a:tailEnd type="arrow"/>
          </a:ln>
        </p:spPr>
        <p:style>
          <a:lnRef idx="1">
            <a:schemeClr val="dk1"/>
          </a:lnRef>
          <a:fillRef idx="0">
            <a:schemeClr val="dk1"/>
          </a:fillRef>
          <a:effectRef idx="0">
            <a:schemeClr val="dk1"/>
          </a:effectRef>
          <a:fontRef idx="minor">
            <a:schemeClr val="tx1"/>
          </a:fontRef>
        </p:style>
      </p:cxnSp>
      <p:sp>
        <p:nvSpPr>
          <p:cNvPr id="79" name="순서도: 판단 78">
            <a:extLst>
              <a:ext uri="{FF2B5EF4-FFF2-40B4-BE49-F238E27FC236}">
                <a16:creationId xmlns:a16="http://schemas.microsoft.com/office/drawing/2014/main" id="{C07A0973-7A51-4E56-927B-66B2A3E6F2B9}"/>
              </a:ext>
            </a:extLst>
          </p:cNvPr>
          <p:cNvSpPr/>
          <p:nvPr/>
        </p:nvSpPr>
        <p:spPr>
          <a:xfrm>
            <a:off x="3789605" y="5669235"/>
            <a:ext cx="1656184"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showImages</a:t>
            </a:r>
            <a:endParaRPr lang="en-US" altLang="ko-KR" sz="800" dirty="0">
              <a:solidFill>
                <a:schemeClr val="tx1"/>
              </a:solidFill>
            </a:endParaRPr>
          </a:p>
          <a:p>
            <a:pPr algn="ctr"/>
            <a:r>
              <a:rPr lang="en-US" altLang="ko-KR" sz="800" dirty="0">
                <a:solidFill>
                  <a:schemeClr val="tx1"/>
                </a:solidFill>
              </a:rPr>
              <a:t>(</a:t>
            </a:r>
            <a:r>
              <a:rPr lang="en-US" altLang="ko-KR" sz="800" dirty="0" err="1">
                <a:solidFill>
                  <a:schemeClr val="tx1"/>
                </a:solidFill>
              </a:rPr>
              <a:t>cnt</a:t>
            </a:r>
            <a:r>
              <a:rPr lang="en-US" altLang="ko-KR" sz="800" dirty="0">
                <a:solidFill>
                  <a:schemeClr val="tx1"/>
                </a:solidFill>
              </a:rPr>
              <a:t>)</a:t>
            </a:r>
            <a:endParaRPr lang="ko-KR" altLang="en-US" sz="800" dirty="0">
              <a:solidFill>
                <a:schemeClr val="tx1"/>
              </a:solidFill>
            </a:endParaRPr>
          </a:p>
        </p:txBody>
      </p:sp>
      <p:cxnSp>
        <p:nvCxnSpPr>
          <p:cNvPr id="80" name="직선 화살표 연결선 79">
            <a:extLst>
              <a:ext uri="{FF2B5EF4-FFF2-40B4-BE49-F238E27FC236}">
                <a16:creationId xmlns:a16="http://schemas.microsoft.com/office/drawing/2014/main" id="{CE91D1FC-6AC8-4858-8642-44C8273A5620}"/>
              </a:ext>
            </a:extLst>
          </p:cNvPr>
          <p:cNvCxnSpPr>
            <a:cxnSpLocks/>
            <a:stCxn id="81" idx="2"/>
            <a:endCxn id="79" idx="0"/>
          </p:cNvCxnSpPr>
          <p:nvPr/>
        </p:nvCxnSpPr>
        <p:spPr>
          <a:xfrm>
            <a:off x="4617697" y="5286375"/>
            <a:ext cx="0" cy="38286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1" name="순서도: 판단 80">
            <a:extLst>
              <a:ext uri="{FF2B5EF4-FFF2-40B4-BE49-F238E27FC236}">
                <a16:creationId xmlns:a16="http://schemas.microsoft.com/office/drawing/2014/main" id="{C07A0973-7A51-4E56-927B-66B2A3E6F2B9}"/>
              </a:ext>
            </a:extLst>
          </p:cNvPr>
          <p:cNvSpPr/>
          <p:nvPr/>
        </p:nvSpPr>
        <p:spPr>
          <a:xfrm>
            <a:off x="3627587" y="4865737"/>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ReviewThumbnail</a:t>
            </a:r>
            <a:endParaRPr lang="en-US" altLang="ko-KR" sz="800" dirty="0">
              <a:solidFill>
                <a:schemeClr val="tx1"/>
              </a:solidFill>
            </a:endParaRPr>
          </a:p>
          <a:p>
            <a:pPr algn="ctr"/>
            <a:r>
              <a:rPr lang="en-US" altLang="ko-KR" sz="800" dirty="0">
                <a:solidFill>
                  <a:schemeClr val="tx1"/>
                </a:solidFill>
              </a:rPr>
              <a:t>OkAction.java</a:t>
            </a:r>
            <a:r>
              <a:rPr lang="en-US" altLang="ko-KR" sz="800" dirty="0"/>
              <a:t>()</a:t>
            </a:r>
            <a:endParaRPr lang="ko-KR" altLang="en-US" sz="800" dirty="0">
              <a:solidFill>
                <a:schemeClr val="tx1"/>
              </a:solidFill>
            </a:endParaRPr>
          </a:p>
        </p:txBody>
      </p:sp>
      <p:sp>
        <p:nvSpPr>
          <p:cNvPr id="82" name="직사각형 81"/>
          <p:cNvSpPr/>
          <p:nvPr/>
        </p:nvSpPr>
        <p:spPr>
          <a:xfrm>
            <a:off x="2495600" y="4937745"/>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error.jpg</a:t>
            </a:r>
            <a:endParaRPr lang="ko-KR" altLang="en-US" sz="800" dirty="0">
              <a:solidFill>
                <a:schemeClr val="tx1"/>
              </a:solidFill>
            </a:endParaRPr>
          </a:p>
        </p:txBody>
      </p:sp>
      <p:cxnSp>
        <p:nvCxnSpPr>
          <p:cNvPr id="83" name="직선 화살표 연결선 82">
            <a:extLst>
              <a:ext uri="{FF2B5EF4-FFF2-40B4-BE49-F238E27FC236}">
                <a16:creationId xmlns:a16="http://schemas.microsoft.com/office/drawing/2014/main" id="{CE91D1FC-6AC8-4858-8642-44C8273A5620}"/>
              </a:ext>
            </a:extLst>
          </p:cNvPr>
          <p:cNvCxnSpPr>
            <a:cxnSpLocks/>
            <a:stCxn id="81" idx="1"/>
            <a:endCxn id="82" idx="3"/>
          </p:cNvCxnSpPr>
          <p:nvPr/>
        </p:nvCxnSpPr>
        <p:spPr>
          <a:xfrm flipH="1">
            <a:off x="3359696" y="5076056"/>
            <a:ext cx="267891" cy="1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A9428C8F-F6B1-42F6-AF7E-64F4E0684A90}"/>
              </a:ext>
            </a:extLst>
          </p:cNvPr>
          <p:cNvSpPr/>
          <p:nvPr/>
        </p:nvSpPr>
        <p:spPr>
          <a:xfrm>
            <a:off x="3318817" y="486573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85" name="직사각형 84">
            <a:extLst>
              <a:ext uri="{FF2B5EF4-FFF2-40B4-BE49-F238E27FC236}">
                <a16:creationId xmlns:a16="http://schemas.microsoft.com/office/drawing/2014/main" id="{A9428C8F-F6B1-42F6-AF7E-64F4E0684A90}"/>
              </a:ext>
            </a:extLst>
          </p:cNvPr>
          <p:cNvSpPr/>
          <p:nvPr/>
        </p:nvSpPr>
        <p:spPr>
          <a:xfrm>
            <a:off x="4614961" y="5441801"/>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86" name="직사각형 85"/>
          <p:cNvSpPr/>
          <p:nvPr/>
        </p:nvSpPr>
        <p:spPr>
          <a:xfrm>
            <a:off x="10036448" y="2435563"/>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첨부 삭제</a:t>
            </a:r>
            <a:endParaRPr lang="en-US" altLang="ko-KR" sz="800" dirty="0">
              <a:solidFill>
                <a:schemeClr val="tx1"/>
              </a:solidFill>
            </a:endParaRPr>
          </a:p>
        </p:txBody>
      </p:sp>
      <p:sp>
        <p:nvSpPr>
          <p:cNvPr id="88" name="직사각형 87"/>
          <p:cNvSpPr/>
          <p:nvPr/>
        </p:nvSpPr>
        <p:spPr>
          <a:xfrm>
            <a:off x="10036448" y="293961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cancleFile</a:t>
            </a:r>
            <a:r>
              <a:rPr lang="en-US" altLang="ko-KR" sz="800" dirty="0">
                <a:solidFill>
                  <a:schemeClr val="tx1"/>
                </a:solidFill>
              </a:rPr>
              <a:t>()</a:t>
            </a:r>
          </a:p>
        </p:txBody>
      </p:sp>
      <p:cxnSp>
        <p:nvCxnSpPr>
          <p:cNvPr id="89" name="직선 화살표 연결선 88">
            <a:extLst>
              <a:ext uri="{FF2B5EF4-FFF2-40B4-BE49-F238E27FC236}">
                <a16:creationId xmlns:a16="http://schemas.microsoft.com/office/drawing/2014/main" id="{CE91D1FC-6AC8-4858-8642-44C8273A5620}"/>
              </a:ext>
            </a:extLst>
          </p:cNvPr>
          <p:cNvCxnSpPr>
            <a:cxnSpLocks/>
            <a:stCxn id="86" idx="2"/>
            <a:endCxn id="88" idx="0"/>
          </p:cNvCxnSpPr>
          <p:nvPr/>
        </p:nvCxnSpPr>
        <p:spPr>
          <a:xfrm>
            <a:off x="10702522" y="2742970"/>
            <a:ext cx="0" cy="19664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7992254" y="2443781"/>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리뷰 수정</a:t>
            </a:r>
            <a:endParaRPr lang="en-US" altLang="ko-KR" sz="800" dirty="0">
              <a:solidFill>
                <a:schemeClr val="tx1"/>
              </a:solidFill>
            </a:endParaRPr>
          </a:p>
        </p:txBody>
      </p:sp>
      <p:cxnSp>
        <p:nvCxnSpPr>
          <p:cNvPr id="92" name="직선 화살표 연결선 91">
            <a:extLst>
              <a:ext uri="{FF2B5EF4-FFF2-40B4-BE49-F238E27FC236}">
                <a16:creationId xmlns:a16="http://schemas.microsoft.com/office/drawing/2014/main" id="{CE91D1FC-6AC8-4858-8642-44C8273A5620}"/>
              </a:ext>
            </a:extLst>
          </p:cNvPr>
          <p:cNvCxnSpPr>
            <a:cxnSpLocks/>
            <a:stCxn id="90" idx="2"/>
            <a:endCxn id="115" idx="0"/>
          </p:cNvCxnSpPr>
          <p:nvPr/>
        </p:nvCxnSpPr>
        <p:spPr>
          <a:xfrm>
            <a:off x="8658328" y="2751188"/>
            <a:ext cx="9961" cy="80224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3" name="순서도: 판단 92">
            <a:extLst>
              <a:ext uri="{FF2B5EF4-FFF2-40B4-BE49-F238E27FC236}">
                <a16:creationId xmlns:a16="http://schemas.microsoft.com/office/drawing/2014/main" id="{C07A0973-7A51-4E56-927B-66B2A3E6F2B9}"/>
              </a:ext>
            </a:extLst>
          </p:cNvPr>
          <p:cNvSpPr/>
          <p:nvPr/>
        </p:nvSpPr>
        <p:spPr>
          <a:xfrm>
            <a:off x="7668218" y="480856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ReviewModifyOkAction.java</a:t>
            </a:r>
            <a:endParaRPr lang="ko-KR" altLang="en-US" sz="800" dirty="0">
              <a:solidFill>
                <a:schemeClr val="tx1"/>
              </a:solidFill>
            </a:endParaRPr>
          </a:p>
        </p:txBody>
      </p:sp>
      <p:cxnSp>
        <p:nvCxnSpPr>
          <p:cNvPr id="94" name="직선 화살표 연결선 93">
            <a:extLst>
              <a:ext uri="{FF2B5EF4-FFF2-40B4-BE49-F238E27FC236}">
                <a16:creationId xmlns:a16="http://schemas.microsoft.com/office/drawing/2014/main" id="{CE91D1FC-6AC8-4858-8642-44C8273A5620}"/>
              </a:ext>
            </a:extLst>
          </p:cNvPr>
          <p:cNvCxnSpPr>
            <a:cxnSpLocks/>
            <a:stCxn id="115" idx="2"/>
            <a:endCxn id="93" idx="0"/>
          </p:cNvCxnSpPr>
          <p:nvPr/>
        </p:nvCxnSpPr>
        <p:spPr>
          <a:xfrm flipH="1">
            <a:off x="8658328" y="3974070"/>
            <a:ext cx="9961" cy="8344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pic>
        <p:nvPicPr>
          <p:cNvPr id="95" name="그림 94">
            <a:extLst>
              <a:ext uri="{FF2B5EF4-FFF2-40B4-BE49-F238E27FC236}">
                <a16:creationId xmlns:a16="http://schemas.microsoft.com/office/drawing/2014/main" id="{CEDF8183-FEB8-3E4D-B439-928C08639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6644253" y="4723758"/>
            <a:ext cx="459859" cy="361426"/>
          </a:xfrm>
          <a:prstGeom prst="rect">
            <a:avLst/>
          </a:prstGeom>
        </p:spPr>
      </p:pic>
      <p:cxnSp>
        <p:nvCxnSpPr>
          <p:cNvPr id="96" name="직선 화살표 연결선 95"/>
          <p:cNvCxnSpPr/>
          <p:nvPr/>
        </p:nvCxnSpPr>
        <p:spPr>
          <a:xfrm flipH="1">
            <a:off x="7248128" y="5009240"/>
            <a:ext cx="343367"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97" name="직사각형 96">
            <a:extLst>
              <a:ext uri="{FF2B5EF4-FFF2-40B4-BE49-F238E27FC236}">
                <a16:creationId xmlns:a16="http://schemas.microsoft.com/office/drawing/2014/main" id="{A9428C8F-F6B1-42F6-AF7E-64F4E0684A90}"/>
              </a:ext>
            </a:extLst>
          </p:cNvPr>
          <p:cNvSpPr/>
          <p:nvPr/>
        </p:nvSpPr>
        <p:spPr>
          <a:xfrm>
            <a:off x="6520559" y="5117098"/>
            <a:ext cx="707245" cy="338554"/>
          </a:xfrm>
          <a:prstGeom prst="rect">
            <a:avLst/>
          </a:prstGeom>
        </p:spPr>
        <p:txBody>
          <a:bodyPr wrap="none">
            <a:spAutoFit/>
          </a:bodyPr>
          <a:lstStyle/>
          <a:p>
            <a:r>
              <a:rPr lang="en-US" altLang="ko-KR" sz="800" dirty="0"/>
              <a:t>DG_RIVIEW</a:t>
            </a:r>
          </a:p>
          <a:p>
            <a:r>
              <a:rPr lang="en-US" altLang="ko-KR" sz="800" dirty="0"/>
              <a:t>FILENAME</a:t>
            </a:r>
          </a:p>
        </p:txBody>
      </p:sp>
      <p:sp>
        <p:nvSpPr>
          <p:cNvPr id="100" name="직사각형 99">
            <a:extLst>
              <a:ext uri="{FF2B5EF4-FFF2-40B4-BE49-F238E27FC236}">
                <a16:creationId xmlns:a16="http://schemas.microsoft.com/office/drawing/2014/main" id="{A9428C8F-F6B1-42F6-AF7E-64F4E0684A90}"/>
              </a:ext>
            </a:extLst>
          </p:cNvPr>
          <p:cNvSpPr/>
          <p:nvPr/>
        </p:nvSpPr>
        <p:spPr>
          <a:xfrm>
            <a:off x="9476756" y="472230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101" name="직선 화살표 연결선 100">
            <a:extLst>
              <a:ext uri="{FF2B5EF4-FFF2-40B4-BE49-F238E27FC236}">
                <a16:creationId xmlns:a16="http://schemas.microsoft.com/office/drawing/2014/main" id="{CE91D1FC-6AC8-4858-8642-44C8273A5620}"/>
              </a:ext>
            </a:extLst>
          </p:cNvPr>
          <p:cNvCxnSpPr>
            <a:cxnSpLocks/>
            <a:stCxn id="93" idx="2"/>
            <a:endCxn id="103" idx="0"/>
          </p:cNvCxnSpPr>
          <p:nvPr/>
        </p:nvCxnSpPr>
        <p:spPr>
          <a:xfrm>
            <a:off x="8658328" y="5229200"/>
            <a:ext cx="0" cy="22743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9428C8F-F6B1-42F6-AF7E-64F4E0684A90}"/>
              </a:ext>
            </a:extLst>
          </p:cNvPr>
          <p:cNvSpPr/>
          <p:nvPr/>
        </p:nvSpPr>
        <p:spPr>
          <a:xfrm>
            <a:off x="8640326" y="522978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03" name="순서도: 판단 102">
            <a:extLst>
              <a:ext uri="{FF2B5EF4-FFF2-40B4-BE49-F238E27FC236}">
                <a16:creationId xmlns:a16="http://schemas.microsoft.com/office/drawing/2014/main" id="{C07A0973-7A51-4E56-927B-66B2A3E6F2B9}"/>
              </a:ext>
            </a:extLst>
          </p:cNvPr>
          <p:cNvSpPr/>
          <p:nvPr/>
        </p:nvSpPr>
        <p:spPr>
          <a:xfrm>
            <a:off x="7668218" y="5456634"/>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sp>
        <p:nvSpPr>
          <p:cNvPr id="106" name="직사각형 105"/>
          <p:cNvSpPr/>
          <p:nvPr/>
        </p:nvSpPr>
        <p:spPr>
          <a:xfrm>
            <a:off x="6312024" y="5515531"/>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07" name="직선 화살표 연결선 106">
            <a:extLst>
              <a:ext uri="{FF2B5EF4-FFF2-40B4-BE49-F238E27FC236}">
                <a16:creationId xmlns:a16="http://schemas.microsoft.com/office/drawing/2014/main" id="{CE91D1FC-6AC8-4858-8642-44C8273A5620}"/>
              </a:ext>
            </a:extLst>
          </p:cNvPr>
          <p:cNvCxnSpPr>
            <a:cxnSpLocks/>
            <a:stCxn id="103" idx="1"/>
            <a:endCxn id="106" idx="3"/>
          </p:cNvCxnSpPr>
          <p:nvPr/>
        </p:nvCxnSpPr>
        <p:spPr>
          <a:xfrm flipH="1">
            <a:off x="7176120" y="5666953"/>
            <a:ext cx="492098" cy="22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id="{A9428C8F-F6B1-42F6-AF7E-64F4E0684A90}"/>
              </a:ext>
            </a:extLst>
          </p:cNvPr>
          <p:cNvSpPr/>
          <p:nvPr/>
        </p:nvSpPr>
        <p:spPr>
          <a:xfrm>
            <a:off x="7176122" y="5445804"/>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09" name="순서도: 문서 4">
            <a:extLst>
              <a:ext uri="{FF2B5EF4-FFF2-40B4-BE49-F238E27FC236}">
                <a16:creationId xmlns:a16="http://schemas.microsoft.com/office/drawing/2014/main" id="{27298BDD-BEED-483B-A942-11880CD2BCCD}"/>
              </a:ext>
            </a:extLst>
          </p:cNvPr>
          <p:cNvSpPr/>
          <p:nvPr/>
        </p:nvSpPr>
        <p:spPr>
          <a:xfrm>
            <a:off x="7744876" y="6113145"/>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110" name="직선 화살표 연결선 109">
            <a:extLst>
              <a:ext uri="{FF2B5EF4-FFF2-40B4-BE49-F238E27FC236}">
                <a16:creationId xmlns:a16="http://schemas.microsoft.com/office/drawing/2014/main" id="{CE91D1FC-6AC8-4858-8642-44C8273A5620}"/>
              </a:ext>
            </a:extLst>
          </p:cNvPr>
          <p:cNvCxnSpPr>
            <a:cxnSpLocks/>
            <a:stCxn id="103" idx="2"/>
            <a:endCxn id="109" idx="0"/>
          </p:cNvCxnSpPr>
          <p:nvPr/>
        </p:nvCxnSpPr>
        <p:spPr>
          <a:xfrm>
            <a:off x="8658328" y="5877272"/>
            <a:ext cx="0" cy="23587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A9428C8F-F6B1-42F6-AF7E-64F4E0684A90}"/>
              </a:ext>
            </a:extLst>
          </p:cNvPr>
          <p:cNvSpPr/>
          <p:nvPr/>
        </p:nvSpPr>
        <p:spPr>
          <a:xfrm>
            <a:off x="8640326" y="587785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12" name="그룹 111">
            <a:extLst>
              <a:ext uri="{FF2B5EF4-FFF2-40B4-BE49-F238E27FC236}">
                <a16:creationId xmlns:a16="http://schemas.microsoft.com/office/drawing/2014/main" id="{FB6A67B7-0440-423D-8FC0-28C93D04129C}"/>
              </a:ext>
            </a:extLst>
          </p:cNvPr>
          <p:cNvGrpSpPr/>
          <p:nvPr/>
        </p:nvGrpSpPr>
        <p:grpSpPr>
          <a:xfrm>
            <a:off x="5951984" y="3366598"/>
            <a:ext cx="1660913" cy="794305"/>
            <a:chOff x="9696401" y="4265098"/>
            <a:chExt cx="1474520" cy="642182"/>
          </a:xfrm>
        </p:grpSpPr>
        <p:sp>
          <p:nvSpPr>
            <p:cNvPr id="113" name="순서도: 처리 112">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내용을 입력해주세요</a:t>
              </a:r>
              <a:r>
                <a:rPr lang="en-US" altLang="ko-KR" sz="800" dirty="0">
                  <a:solidFill>
                    <a:schemeClr val="tx1"/>
                  </a:solidFill>
                </a:rPr>
                <a:t>!</a:t>
              </a:r>
              <a:r>
                <a:rPr lang="en-US" altLang="ko-KR" sz="800" dirty="0"/>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114"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115" name="순서도: 판단 114">
            <a:extLst>
              <a:ext uri="{FF2B5EF4-FFF2-40B4-BE49-F238E27FC236}">
                <a16:creationId xmlns:a16="http://schemas.microsoft.com/office/drawing/2014/main" id="{C07A0973-7A51-4E56-927B-66B2A3E6F2B9}"/>
              </a:ext>
            </a:extLst>
          </p:cNvPr>
          <p:cNvSpPr/>
          <p:nvPr/>
        </p:nvSpPr>
        <p:spPr>
          <a:xfrm>
            <a:off x="7876702" y="3553432"/>
            <a:ext cx="1583173"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id="{CE91D1FC-6AC8-4858-8642-44C8273A5620}"/>
              </a:ext>
            </a:extLst>
          </p:cNvPr>
          <p:cNvCxnSpPr>
            <a:cxnSpLocks/>
            <a:stCxn id="115" idx="1"/>
            <a:endCxn id="113" idx="3"/>
          </p:cNvCxnSpPr>
          <p:nvPr/>
        </p:nvCxnSpPr>
        <p:spPr>
          <a:xfrm flipH="1">
            <a:off x="7612897" y="3763751"/>
            <a:ext cx="263805"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id="{A9428C8F-F6B1-42F6-AF7E-64F4E0684A90}"/>
              </a:ext>
            </a:extLst>
          </p:cNvPr>
          <p:cNvSpPr/>
          <p:nvPr/>
        </p:nvSpPr>
        <p:spPr>
          <a:xfrm>
            <a:off x="7706851" y="354830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1" name="직사각형 120">
            <a:extLst>
              <a:ext uri="{FF2B5EF4-FFF2-40B4-BE49-F238E27FC236}">
                <a16:creationId xmlns:a16="http://schemas.microsoft.com/office/drawing/2014/main" id="{A9428C8F-F6B1-42F6-AF7E-64F4E0684A90}"/>
              </a:ext>
            </a:extLst>
          </p:cNvPr>
          <p:cNvSpPr/>
          <p:nvPr/>
        </p:nvSpPr>
        <p:spPr>
          <a:xfrm>
            <a:off x="8671538" y="427077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grpSp>
        <p:nvGrpSpPr>
          <p:cNvPr id="145" name="그룹 144">
            <a:extLst>
              <a:ext uri="{FF2B5EF4-FFF2-40B4-BE49-F238E27FC236}">
                <a16:creationId xmlns:a16="http://schemas.microsoft.com/office/drawing/2014/main" id="{FB6A67B7-0440-423D-8FC0-28C93D04129C}"/>
              </a:ext>
            </a:extLst>
          </p:cNvPr>
          <p:cNvGrpSpPr/>
          <p:nvPr/>
        </p:nvGrpSpPr>
        <p:grpSpPr>
          <a:xfrm>
            <a:off x="9872065" y="4621728"/>
            <a:ext cx="1660913" cy="794305"/>
            <a:chOff x="9696401" y="4265098"/>
            <a:chExt cx="1474520" cy="642182"/>
          </a:xfrm>
        </p:grpSpPr>
        <p:sp>
          <p:nvSpPr>
            <p:cNvPr id="146" name="순서도: 처리 145">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ko-KR" altLang="en-US" sz="800" dirty="0">
                  <a:solidFill>
                    <a:schemeClr val="tx1"/>
                  </a:solidFill>
                </a:rPr>
                <a:t>수정에 실패하였습니다</a:t>
              </a:r>
              <a:r>
                <a:rPr lang="en-US" altLang="ko-KR" sz="800" dirty="0">
                  <a:solidFill>
                    <a:schemeClr val="tx1"/>
                  </a:solidFill>
                </a:rPr>
                <a:t>. </a:t>
              </a:r>
            </a:p>
            <a:p>
              <a:pPr algn="ctr">
                <a:lnSpc>
                  <a:spcPct val="90000"/>
                </a:lnSpc>
              </a:pPr>
              <a:r>
                <a:rPr lang="ko-KR" altLang="en-US" sz="800" dirty="0">
                  <a:solidFill>
                    <a:schemeClr val="tx1"/>
                  </a:solidFill>
                </a:rPr>
                <a:t>잠시 후 다시 시도해주세요</a:t>
              </a:r>
              <a:r>
                <a:rPr lang="en-US" altLang="ko-KR" sz="800" dirty="0">
                  <a:solidFill>
                    <a:schemeClr val="tx1"/>
                  </a:solidFill>
                </a:rPr>
                <a:t>.</a:t>
              </a:r>
              <a:endParaRPr lang="en-US" altLang="ko-KR" sz="800" dirty="0">
                <a:solidFill>
                  <a:schemeClr val="tx1"/>
                </a:solidFill>
                <a:latin typeface="+mn-ea"/>
              </a:endParaRPr>
            </a:p>
          </p:txBody>
        </p:sp>
        <p:sp>
          <p:nvSpPr>
            <p:cNvPr id="147" name="사각형: 둥근 모서리 62">
              <a:extLst>
                <a:ext uri="{FF2B5EF4-FFF2-40B4-BE49-F238E27FC236}">
                  <a16:creationId xmlns:a16="http://schemas.microsoft.com/office/drawing/2014/main" id="{2B90550C-DD5D-42E6-A9F5-3DD92B8266B9}"/>
                </a:ext>
              </a:extLst>
            </p:cNvPr>
            <p:cNvSpPr/>
            <p:nvPr/>
          </p:nvSpPr>
          <p:spPr>
            <a:xfrm>
              <a:off x="10239429" y="4703907"/>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cxnSp>
        <p:nvCxnSpPr>
          <p:cNvPr id="153" name="직선 화살표 연결선 152">
            <a:extLst>
              <a:ext uri="{FF2B5EF4-FFF2-40B4-BE49-F238E27FC236}">
                <a16:creationId xmlns:a16="http://schemas.microsoft.com/office/drawing/2014/main" id="{CE91D1FC-6AC8-4858-8642-44C8273A5620}"/>
              </a:ext>
            </a:extLst>
          </p:cNvPr>
          <p:cNvCxnSpPr>
            <a:cxnSpLocks/>
            <a:stCxn id="93" idx="3"/>
            <a:endCxn id="146" idx="1"/>
          </p:cNvCxnSpPr>
          <p:nvPr/>
        </p:nvCxnSpPr>
        <p:spPr>
          <a:xfrm>
            <a:off x="9648438" y="5018881"/>
            <a:ext cx="22362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직사각형 158"/>
          <p:cNvSpPr/>
          <p:nvPr/>
        </p:nvSpPr>
        <p:spPr>
          <a:xfrm>
            <a:off x="10036447" y="3610047"/>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reviewModify.jsp</a:t>
            </a:r>
            <a:endParaRPr lang="en-US" altLang="ko-KR" sz="800" dirty="0">
              <a:solidFill>
                <a:schemeClr val="tx1"/>
              </a:solidFill>
            </a:endParaRPr>
          </a:p>
        </p:txBody>
      </p:sp>
      <p:cxnSp>
        <p:nvCxnSpPr>
          <p:cNvPr id="161" name="직선 화살표 연결선 160">
            <a:extLst>
              <a:ext uri="{FF2B5EF4-FFF2-40B4-BE49-F238E27FC236}">
                <a16:creationId xmlns:a16="http://schemas.microsoft.com/office/drawing/2014/main" id="{CE91D1FC-6AC8-4858-8642-44C8273A5620}"/>
              </a:ext>
            </a:extLst>
          </p:cNvPr>
          <p:cNvCxnSpPr>
            <a:cxnSpLocks/>
            <a:stCxn id="146" idx="0"/>
            <a:endCxn id="159" idx="2"/>
          </p:cNvCxnSpPr>
          <p:nvPr/>
        </p:nvCxnSpPr>
        <p:spPr>
          <a:xfrm flipH="1" flipV="1">
            <a:off x="10702521" y="3917454"/>
            <a:ext cx="1" cy="7042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CE91D1FC-6AC8-4858-8642-44C8273A5620}"/>
              </a:ext>
            </a:extLst>
          </p:cNvPr>
          <p:cNvCxnSpPr>
            <a:cxnSpLocks/>
            <a:stCxn id="77" idx="2"/>
            <a:endCxn id="90" idx="0"/>
          </p:cNvCxnSpPr>
          <p:nvPr/>
        </p:nvCxnSpPr>
        <p:spPr>
          <a:xfrm>
            <a:off x="8658328" y="1864199"/>
            <a:ext cx="0" cy="5795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CE91D1FC-6AC8-4858-8642-44C8273A5620}"/>
              </a:ext>
            </a:extLst>
          </p:cNvPr>
          <p:cNvCxnSpPr>
            <a:cxnSpLocks/>
            <a:stCxn id="90" idx="3"/>
            <a:endCxn id="86" idx="1"/>
          </p:cNvCxnSpPr>
          <p:nvPr/>
        </p:nvCxnSpPr>
        <p:spPr>
          <a:xfrm flipV="1">
            <a:off x="9324402" y="2589267"/>
            <a:ext cx="712046" cy="821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직사각형 98">
            <a:extLst>
              <a:ext uri="{FF2B5EF4-FFF2-40B4-BE49-F238E27FC236}">
                <a16:creationId xmlns:a16="http://schemas.microsoft.com/office/drawing/2014/main" id="{A9428C8F-F6B1-42F6-AF7E-64F4E0684A90}"/>
              </a:ext>
            </a:extLst>
          </p:cNvPr>
          <p:cNvSpPr/>
          <p:nvPr/>
        </p:nvSpPr>
        <p:spPr>
          <a:xfrm>
            <a:off x="8697301" y="3044588"/>
            <a:ext cx="554960" cy="215444"/>
          </a:xfrm>
          <a:prstGeom prst="rect">
            <a:avLst/>
          </a:prstGeom>
        </p:spPr>
        <p:txBody>
          <a:bodyPr wrap="none">
            <a:spAutoFit/>
          </a:bodyPr>
          <a:lstStyle/>
          <a:p>
            <a:r>
              <a:rPr lang="en-US" altLang="ko-KR" sz="800" dirty="0"/>
              <a:t>Content</a:t>
            </a:r>
            <a:endParaRPr lang="ko-KR" altLang="en-US" sz="800" dirty="0"/>
          </a:p>
        </p:txBody>
      </p:sp>
    </p:spTree>
    <p:extLst>
      <p:ext uri="{BB962C8B-B14F-4D97-AF65-F5344CB8AC3E}">
        <p14:creationId xmlns:p14="http://schemas.microsoft.com/office/powerpoint/2010/main" val="168270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en-US" altLang="ko-KR" dirty="0"/>
          </a:p>
          <a:p>
            <a:endParaRPr lang="en-US" altLang="ko-KR" dirty="0"/>
          </a:p>
          <a:p>
            <a:r>
              <a:rPr lang="en-US" altLang="ko-KR" dirty="0" err="1"/>
              <a:t>memberModify.jsp</a:t>
            </a:r>
            <a:endParaRPr lang="ko-KR" altLang="en-US" dirty="0"/>
          </a:p>
          <a:p>
            <a:endParaRPr lang="ko-KR" altLang="en-US" dirty="0"/>
          </a:p>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330389065"/>
              </p:ext>
            </p:extLst>
          </p:nvPr>
        </p:nvGraphicFramePr>
        <p:xfrm>
          <a:off x="8688288" y="476672"/>
          <a:ext cx="3384376" cy="226760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비밀번호를 변경할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 원하는 새로운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입력된 새로운 비밀번호를 한번 더 입력해서 정확하게 입</a:t>
                      </a:r>
                      <a:endParaRPr lang="en-US" altLang="ko-KR" sz="800" b="0" dirty="0">
                        <a:latin typeface="+mn-ea"/>
                        <a:ea typeface="+mn-ea"/>
                      </a:endParaRPr>
                    </a:p>
                    <a:p>
                      <a:pPr algn="just" latinLnBrk="1">
                        <a:lnSpc>
                          <a:spcPct val="120000"/>
                        </a:lnSpc>
                      </a:pPr>
                      <a:r>
                        <a:rPr lang="ko-KR" altLang="en-US" sz="800" b="0" dirty="0">
                          <a:latin typeface="+mn-ea"/>
                          <a:ea typeface="+mn-ea"/>
                        </a:rPr>
                        <a:t>력이 됐는지 확인합니다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입력된 정보로 변경 후 메인 페이지로 이동 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70</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43333" cy="4104000"/>
          </a:xfrm>
          <a:prstGeom prst="rect">
            <a:avLst/>
          </a:prstGeom>
        </p:spPr>
      </p:pic>
      <p:sp>
        <p:nvSpPr>
          <p:cNvPr id="16" name="타원 15">
            <a:extLst>
              <a:ext uri="{FF2B5EF4-FFF2-40B4-BE49-F238E27FC236}">
                <a16:creationId xmlns:a16="http://schemas.microsoft.com/office/drawing/2014/main" id="{5147F588-26E8-498D-9D3F-9A6A6070DEBF}"/>
              </a:ext>
            </a:extLst>
          </p:cNvPr>
          <p:cNvSpPr/>
          <p:nvPr/>
        </p:nvSpPr>
        <p:spPr>
          <a:xfrm>
            <a:off x="3431704" y="264874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7" name="타원 16">
            <a:extLst>
              <a:ext uri="{FF2B5EF4-FFF2-40B4-BE49-F238E27FC236}">
                <a16:creationId xmlns:a16="http://schemas.microsoft.com/office/drawing/2014/main" id="{D64306C5-D6A2-4735-9B79-51EBD0483772}"/>
              </a:ext>
            </a:extLst>
          </p:cNvPr>
          <p:cNvSpPr/>
          <p:nvPr/>
        </p:nvSpPr>
        <p:spPr>
          <a:xfrm>
            <a:off x="3431703" y="337366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id="{1575FDA0-0FB7-4452-BDC8-006B27E3D567}"/>
              </a:ext>
            </a:extLst>
          </p:cNvPr>
          <p:cNvSpPr/>
          <p:nvPr/>
        </p:nvSpPr>
        <p:spPr>
          <a:xfrm>
            <a:off x="3431703" y="40985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9" name="타원 18">
            <a:extLst>
              <a:ext uri="{FF2B5EF4-FFF2-40B4-BE49-F238E27FC236}">
                <a16:creationId xmlns:a16="http://schemas.microsoft.com/office/drawing/2014/main" id="{04996273-9046-49AB-B79F-CD4C07A2000E}"/>
              </a:ext>
            </a:extLst>
          </p:cNvPr>
          <p:cNvSpPr/>
          <p:nvPr/>
        </p:nvSpPr>
        <p:spPr>
          <a:xfrm>
            <a:off x="3863752" y="46531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2277025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memberWithdrawal.jsp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회원 마이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689263915"/>
              </p:ext>
            </p:extLst>
          </p:nvPr>
        </p:nvGraphicFramePr>
        <p:xfrm>
          <a:off x="8688288" y="476672"/>
          <a:ext cx="3384376" cy="213956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err="1">
                          <a:solidFill>
                            <a:schemeClr val="tx1"/>
                          </a:solidFill>
                          <a:latin typeface="+mn-ea"/>
                          <a:ea typeface="+mn-ea"/>
                          <a:sym typeface="맑은 고딕"/>
                        </a:rPr>
                        <a:t>로그인된</a:t>
                      </a:r>
                      <a:r>
                        <a:rPr lang="ko-KR" altLang="en-US" sz="800" b="0" dirty="0">
                          <a:solidFill>
                            <a:schemeClr val="tx1"/>
                          </a:solidFill>
                          <a:latin typeface="+mn-ea"/>
                          <a:ea typeface="+mn-ea"/>
                          <a:sym typeface="맑은 고딕"/>
                        </a:rPr>
                        <a:t> 계정을 탈퇴할 수 있는 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 로그인 된 계정의 </a:t>
                      </a:r>
                      <a:r>
                        <a:rPr lang="en-US" altLang="ko-KR" sz="800" b="0" dirty="0">
                          <a:latin typeface="+mn-ea"/>
                          <a:ea typeface="+mn-ea"/>
                        </a:rPr>
                        <a:t>ID</a:t>
                      </a:r>
                      <a:r>
                        <a:rPr lang="ko-KR" altLang="en-US" sz="800" b="0" dirty="0">
                          <a:latin typeface="+mn-ea"/>
                          <a:ea typeface="+mn-ea"/>
                        </a:rPr>
                        <a:t>를 보여줍니다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로그인 된 계정의 비밀번호를 입력합니다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 </a:t>
                      </a:r>
                      <a:r>
                        <a:rPr lang="ko-KR" altLang="en-US" sz="800" b="0" dirty="0">
                          <a:latin typeface="+mn-ea"/>
                          <a:ea typeface="+mn-ea"/>
                        </a:rPr>
                        <a:t>클릭 시 계정의 탈퇴 후 메인 페이지로 이동합니다</a:t>
                      </a:r>
                      <a:r>
                        <a:rPr lang="en-US" altLang="ko-KR" sz="800" b="0" dirty="0">
                          <a:latin typeface="+mn-ea"/>
                          <a:ea typeface="+mn-ea"/>
                        </a:rPr>
                        <a:t>(Page49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00" dirty="0">
                          <a:solidFill>
                            <a:schemeClr val="tx1"/>
                          </a:solidFill>
                          <a:latin typeface="+mn-ea"/>
                        </a:rPr>
                        <a:t> </a:t>
                      </a:r>
                      <a:r>
                        <a:rPr kumimoji="1" lang="ko-KR" altLang="en-US" sz="800" dirty="0">
                          <a:solidFill>
                            <a:schemeClr val="tx1"/>
                          </a:solidFill>
                          <a:latin typeface="+mn-ea"/>
                        </a:rPr>
                        <a:t>클릭 시 </a:t>
                      </a:r>
                      <a:r>
                        <a:rPr kumimoji="1" lang="en-US" altLang="ko-KR" sz="800" dirty="0" err="1">
                          <a:solidFill>
                            <a:schemeClr val="tx1"/>
                          </a:solidFill>
                          <a:latin typeface="+mn-ea"/>
                        </a:rPr>
                        <a:t>memberPage.jsp</a:t>
                      </a:r>
                      <a:r>
                        <a:rPr kumimoji="1" lang="ko-KR" altLang="en-US" sz="800" dirty="0">
                          <a:solidFill>
                            <a:schemeClr val="tx1"/>
                          </a:solidFill>
                          <a:latin typeface="+mn-ea"/>
                        </a:rPr>
                        <a:t>로 돌아갑니다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71</a:t>
            </a:fld>
            <a:endParaRPr lang="ko-KR" altLang="en-US" sz="90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980728"/>
            <a:ext cx="7416824" cy="5506430"/>
          </a:xfrm>
          <a:prstGeom prst="rect">
            <a:avLst/>
          </a:prstGeom>
        </p:spPr>
      </p:pic>
      <p:sp>
        <p:nvSpPr>
          <p:cNvPr id="9" name="타원 8">
            <a:extLst>
              <a:ext uri="{FF2B5EF4-FFF2-40B4-BE49-F238E27FC236}">
                <a16:creationId xmlns:a16="http://schemas.microsoft.com/office/drawing/2014/main" id="{253A3416-D07F-4C1B-AA6C-6BED7C8EA75B}"/>
              </a:ext>
            </a:extLst>
          </p:cNvPr>
          <p:cNvSpPr/>
          <p:nvPr/>
        </p:nvSpPr>
        <p:spPr>
          <a:xfrm>
            <a:off x="3215680" y="175759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974B6CA6-BE77-42BD-A64F-F0900006C924}"/>
              </a:ext>
            </a:extLst>
          </p:cNvPr>
          <p:cNvSpPr/>
          <p:nvPr/>
        </p:nvSpPr>
        <p:spPr>
          <a:xfrm>
            <a:off x="3228296" y="198884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D5B29EC4-FC6F-4BF6-958B-DE0C09C87838}"/>
              </a:ext>
            </a:extLst>
          </p:cNvPr>
          <p:cNvSpPr/>
          <p:nvPr/>
        </p:nvSpPr>
        <p:spPr>
          <a:xfrm>
            <a:off x="2279576" y="285293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2232F421-C314-4DB6-9461-73FE49C71A03}"/>
              </a:ext>
            </a:extLst>
          </p:cNvPr>
          <p:cNvSpPr/>
          <p:nvPr/>
        </p:nvSpPr>
        <p:spPr>
          <a:xfrm>
            <a:off x="2281496"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Tree>
    <p:extLst>
      <p:ext uri="{BB962C8B-B14F-4D97-AF65-F5344CB8AC3E}">
        <p14:creationId xmlns:p14="http://schemas.microsoft.com/office/powerpoint/2010/main" val="1795083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lvl="0">
              <a:defRPr/>
            </a:pPr>
            <a:r>
              <a:rPr lang="ko-KR" altLang="en-US" dirty="0"/>
              <a:t>트레이너 마이 페이지</a:t>
            </a:r>
          </a:p>
        </p:txBody>
      </p:sp>
      <p:sp>
        <p:nvSpPr>
          <p:cNvPr id="4" name="텍스트 개체 틀 3"/>
          <p:cNvSpPr>
            <a:spLocks noGrp="1"/>
          </p:cNvSpPr>
          <p:nvPr>
            <p:ph type="body" sz="quarter" idx="10"/>
          </p:nvPr>
        </p:nvSpPr>
        <p:spPr/>
        <p:txBody>
          <a:bodyPr/>
          <a:lstStyle/>
          <a:p>
            <a:pPr lvl="0">
              <a:defRPr/>
            </a:pPr>
            <a:r>
              <a:rPr lang="ko-KR" altLang="en-US"/>
              <a:t>트레이너 마이페이지 서비스를 설명합니다</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b="0" strike="noStrike" spc="-1" dirty="0">
                <a:solidFill>
                  <a:srgbClr val="808080"/>
                </a:solidFill>
                <a:latin typeface="맑은 고딕"/>
              </a:rPr>
              <a:t>트레이너 마이 페이지</a:t>
            </a:r>
          </a:p>
        </p:txBody>
      </p:sp>
      <p:sp>
        <p:nvSpPr>
          <p:cNvPr id="8" name="TextBox 7"/>
          <p:cNvSpPr txBox="1"/>
          <p:nvPr/>
        </p:nvSpPr>
        <p:spPr>
          <a:xfrm>
            <a:off x="11780252" y="106980"/>
            <a:ext cx="312688" cy="230832"/>
          </a:xfrm>
          <a:prstGeom prst="rect">
            <a:avLst/>
          </a:prstGeom>
          <a:noFill/>
        </p:spPr>
        <p:txBody>
          <a:bodyPr wrap="none">
            <a:spAutoFit/>
          </a:bodyPr>
          <a:lstStyle/>
          <a:p>
            <a:pPr lvl="0">
              <a:defRPr/>
            </a:pPr>
            <a:fld id="{944918D1-1C8F-48E6-92D4-4089F97E8793}" type="slidenum">
              <a:rPr lang="en-US" altLang="en-US" sz="900"/>
              <a:pPr lvl="0">
                <a:defRPr/>
              </a:pPr>
              <a:t>73</a:t>
            </a:fld>
            <a:endParaRPr lang="en-US" altLang="en-US" sz="900"/>
          </a:p>
        </p:txBody>
      </p:sp>
      <p:pic>
        <p:nvPicPr>
          <p:cNvPr id="2" name="그림 1"/>
          <p:cNvPicPr>
            <a:picLocks noChangeAspect="1"/>
          </p:cNvPicPr>
          <p:nvPr/>
        </p:nvPicPr>
        <p:blipFill rotWithShape="1">
          <a:blip r:embed="rId2"/>
          <a:srcRect r="21350"/>
          <a:stretch>
            <a:fillRect/>
          </a:stretch>
        </p:blipFill>
        <p:spPr>
          <a:xfrm>
            <a:off x="2607915" y="620688"/>
            <a:ext cx="3704109" cy="5993904"/>
          </a:xfrm>
          <a:prstGeom prst="rect">
            <a:avLst/>
          </a:prstGeom>
        </p:spPr>
      </p:pic>
      <p:graphicFrame>
        <p:nvGraphicFramePr>
          <p:cNvPr id="18" name="표 17">
            <a:extLst>
              <a:ext uri="{FF2B5EF4-FFF2-40B4-BE49-F238E27FC236}">
                <a16:creationId xmlns:a16="http://schemas.microsoft.com/office/drawing/2014/main" id="{F06ACFB6-47BA-48CC-99CF-F0636734D438}"/>
              </a:ext>
            </a:extLst>
          </p:cNvPr>
          <p:cNvGraphicFramePr>
            <a:graphicFrameLocks noGrp="1"/>
          </p:cNvGraphicFramePr>
          <p:nvPr>
            <p:extLst>
              <p:ext uri="{D42A27DB-BD31-4B8C-83A1-F6EECF244321}">
                <p14:modId xmlns:p14="http://schemas.microsoft.com/office/powerpoint/2010/main" val="2871046179"/>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트레이너 마이 페이지는 트레이너 개인정보를 수정 및 변경할 수 있으며 환전과 개인 </a:t>
                      </a:r>
                      <a:r>
                        <a:rPr lang="en-US" altLang="ko-KR" sz="800" b="0" dirty="0" err="1">
                          <a:solidFill>
                            <a:schemeClr val="tx1"/>
                          </a:solidFill>
                          <a:latin typeface="+mn-ea"/>
                          <a:ea typeface="+mn-ea"/>
                          <a:sym typeface="맑은 고딕"/>
                        </a:rPr>
                        <a:t>sns</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관리를 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74</a:t>
            </a:r>
          </a:p>
        </p:txBody>
      </p:sp>
      <p:pic>
        <p:nvPicPr>
          <p:cNvPr id="3" name="그림 2"/>
          <p:cNvPicPr>
            <a:picLocks noChangeAspect="1"/>
          </p:cNvPicPr>
          <p:nvPr/>
        </p:nvPicPr>
        <p:blipFill rotWithShape="1">
          <a:blip r:embed="rId2"/>
          <a:stretch>
            <a:fillRect/>
          </a:stretch>
        </p:blipFill>
        <p:spPr>
          <a:xfrm>
            <a:off x="262801" y="1126800"/>
            <a:ext cx="8065447" cy="4034843"/>
          </a:xfrm>
          <a:prstGeom prst="rect">
            <a:avLst/>
          </a:prstGeom>
        </p:spPr>
      </p:pic>
      <p:sp>
        <p:nvSpPr>
          <p:cNvPr id="18" name="타원 13"/>
          <p:cNvSpPr/>
          <p:nvPr/>
        </p:nvSpPr>
        <p:spPr>
          <a:xfrm>
            <a:off x="2708929"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9" name="타원 8"/>
          <p:cNvSpPr/>
          <p:nvPr/>
        </p:nvSpPr>
        <p:spPr>
          <a:xfrm>
            <a:off x="2207568" y="306896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20" name="타원 9"/>
          <p:cNvSpPr/>
          <p:nvPr/>
        </p:nvSpPr>
        <p:spPr>
          <a:xfrm>
            <a:off x="2204873" y="42210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21" name="타원 11"/>
          <p:cNvSpPr/>
          <p:nvPr/>
        </p:nvSpPr>
        <p:spPr>
          <a:xfrm>
            <a:off x="2207568" y="45091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22" name="타원 14"/>
          <p:cNvSpPr/>
          <p:nvPr/>
        </p:nvSpPr>
        <p:spPr>
          <a:xfrm>
            <a:off x="2207568"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630F9039-4AA5-4049-8608-8DD7FD348FEF}"/>
              </a:ext>
            </a:extLst>
          </p:cNvPr>
          <p:cNvGraphicFramePr>
            <a:graphicFrameLocks noGrp="1"/>
          </p:cNvGraphicFramePr>
          <p:nvPr>
            <p:extLst>
              <p:ext uri="{D42A27DB-BD31-4B8C-83A1-F6EECF244321}">
                <p14:modId xmlns:p14="http://schemas.microsoft.com/office/powerpoint/2010/main" val="1993574924"/>
              </p:ext>
            </p:extLst>
          </p:nvPr>
        </p:nvGraphicFramePr>
        <p:xfrm>
          <a:off x="8688288" y="476672"/>
          <a:ext cx="3384376" cy="27652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마이 페이지는 트레이너 개인 정보를 수정 및 변경할 수 있으며 환전하기와 개인 </a:t>
                      </a:r>
                      <a:r>
                        <a:rPr lang="en-US" altLang="ko-KR" sz="800" b="0" strike="noStrike" spc="-1" dirty="0" err="1">
                          <a:solidFill>
                            <a:srgbClr val="000000"/>
                          </a:solidFill>
                          <a:latin typeface="+mn-lt"/>
                        </a:rPr>
                        <a:t>sns</a:t>
                      </a:r>
                      <a:r>
                        <a:rPr lang="en-US" altLang="ko-KR" sz="800" b="0" strike="noStrike" spc="-1" dirty="0">
                          <a:solidFill>
                            <a:srgbClr val="000000"/>
                          </a:solidFill>
                          <a:latin typeface="+mn-lt"/>
                        </a:rPr>
                        <a:t> </a:t>
                      </a:r>
                      <a:r>
                        <a:rPr lang="ko-KR" altLang="en-US" sz="800" b="0" strike="noStrike" spc="-1" dirty="0">
                          <a:solidFill>
                            <a:srgbClr val="000000"/>
                          </a:solidFill>
                          <a:latin typeface="+mn-lt"/>
                        </a:rPr>
                        <a:t>관리 할 수 있는 페이지 입니다</a:t>
                      </a:r>
                      <a:r>
                        <a:rPr lang="en-US" altLang="ko-KR" sz="800" b="0" strike="noStrike" spc="-1" dirty="0">
                          <a:solidFill>
                            <a:srgbClr val="000000"/>
                          </a:solidFill>
                          <a:latin typeface="+mn-lt"/>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프로필 사진</a:t>
                      </a:r>
                      <a:r>
                        <a:rPr lang="en-US" altLang="ko-KR" sz="800" b="0" dirty="0">
                          <a:latin typeface="+mn-ea"/>
                          <a:ea typeface="+mn-ea"/>
                        </a:rPr>
                        <a:t>, </a:t>
                      </a:r>
                      <a:r>
                        <a:rPr lang="ko-KR" altLang="en-US" sz="800" b="0" dirty="0">
                          <a:latin typeface="+mn-ea"/>
                          <a:ea typeface="+mn-ea"/>
                        </a:rPr>
                        <a:t>아이디</a:t>
                      </a:r>
                      <a:r>
                        <a:rPr lang="en-US" altLang="ko-KR" sz="800" b="0" dirty="0">
                          <a:latin typeface="+mn-ea"/>
                          <a:ea typeface="+mn-ea"/>
                        </a:rPr>
                        <a:t>, </a:t>
                      </a:r>
                      <a:r>
                        <a:rPr lang="ko-KR" altLang="en-US" sz="800" b="0" dirty="0">
                          <a:latin typeface="+mn-ea"/>
                          <a:ea typeface="+mn-ea"/>
                        </a:rPr>
                        <a:t>이름 비밀번호를 수정 할 수 있는 페이지로 이동 합니다</a:t>
                      </a:r>
                      <a:r>
                        <a:rPr lang="en-US" altLang="ko-KR" sz="800" b="0" dirty="0">
                          <a:latin typeface="+mn-ea"/>
                          <a:ea typeface="+mn-ea"/>
                        </a:rPr>
                        <a:t>(Page76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자신의 </a:t>
                      </a:r>
                      <a:r>
                        <a:rPr kumimoji="1" lang="en-US" altLang="ko-KR" sz="800" dirty="0" err="1">
                          <a:solidFill>
                            <a:schemeClr val="tx1"/>
                          </a:solidFill>
                          <a:latin typeface="+mn-ea"/>
                        </a:rPr>
                        <a:t>sns</a:t>
                      </a:r>
                      <a:r>
                        <a:rPr kumimoji="1" lang="en-US" altLang="ko-KR" sz="800" dirty="0">
                          <a:solidFill>
                            <a:schemeClr val="tx1"/>
                          </a:solidFill>
                          <a:latin typeface="+mn-ea"/>
                        </a:rPr>
                        <a:t> </a:t>
                      </a:r>
                      <a:r>
                        <a:rPr kumimoji="1" lang="ko-KR" altLang="en-US" sz="800" dirty="0">
                          <a:solidFill>
                            <a:schemeClr val="tx1"/>
                          </a:solidFill>
                          <a:latin typeface="+mn-ea"/>
                        </a:rPr>
                        <a:t>페이지로 이동 합니다</a:t>
                      </a:r>
                      <a:r>
                        <a:rPr kumimoji="1" lang="en-US" altLang="ko-KR" sz="800" dirty="0">
                          <a:solidFill>
                            <a:schemeClr val="tx1"/>
                          </a:solidFill>
                          <a:latin typeface="+mn-ea"/>
                        </a:rPr>
                        <a:t>(Page80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자신의 결제</a:t>
                      </a:r>
                      <a:r>
                        <a:rPr lang="en-US" altLang="ko-KR" sz="800" b="0" dirty="0">
                          <a:latin typeface="+mn-ea"/>
                          <a:ea typeface="+mn-ea"/>
                        </a:rPr>
                        <a:t>, </a:t>
                      </a:r>
                      <a:r>
                        <a:rPr lang="ko-KR" altLang="en-US" sz="800" b="0" dirty="0">
                          <a:latin typeface="+mn-ea"/>
                          <a:ea typeface="+mn-ea"/>
                        </a:rPr>
                        <a:t>환전내역을 볼 수 있는 페이지로 이동 합니다</a:t>
                      </a:r>
                      <a:r>
                        <a:rPr lang="en-US" altLang="ko-KR" sz="800" b="0" dirty="0">
                          <a:latin typeface="+mn-ea"/>
                          <a:ea typeface="+mn-ea"/>
                        </a:rPr>
                        <a:t>(Page82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포인트 환전을 할 수 있는 페이지로 이동 합니다</a:t>
                      </a:r>
                      <a:r>
                        <a:rPr lang="en-US" altLang="ko-KR" sz="800" b="0" dirty="0">
                          <a:latin typeface="+mn-ea"/>
                          <a:ea typeface="+mn-ea"/>
                        </a:rPr>
                        <a:t>(Page83 </a:t>
                      </a:r>
                      <a:r>
                        <a:rPr lang="ko-KR" altLang="en-US" sz="800" b="0" dirty="0">
                          <a:latin typeface="+mn-ea"/>
                          <a:ea typeface="+mn-ea"/>
                        </a:rPr>
                        <a:t>참조</a:t>
                      </a:r>
                      <a:r>
                        <a:rPr lang="en-US" altLang="ko-KR" sz="800" b="0" dirty="0">
                          <a:latin typeface="+mn-ea"/>
                          <a:ea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00" b="0" dirty="0">
                          <a:latin typeface="+mn-ea"/>
                          <a:ea typeface="+mn-ea"/>
                        </a:rPr>
                        <a:t>PT</a:t>
                      </a:r>
                      <a:r>
                        <a:rPr lang="ko-KR" altLang="en-US" sz="800" b="0" dirty="0">
                          <a:latin typeface="+mn-ea"/>
                          <a:ea typeface="+mn-ea"/>
                        </a:rPr>
                        <a:t> 가격을 설정할 수 있는 페이지로 이동 합니다</a:t>
                      </a:r>
                      <a:r>
                        <a:rPr lang="en-US" altLang="ko-KR" sz="800" b="0" dirty="0">
                          <a:latin typeface="+mn-ea"/>
                          <a:ea typeface="+mn-ea"/>
                        </a:rPr>
                        <a:t>(Page86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graphicFrame>
        <p:nvGraphicFramePr>
          <p:cNvPr id="7" name="표 6"/>
          <p:cNvGraphicFramePr>
            <a:graphicFrameLocks noGrp="1"/>
          </p:cNvGraphicFramePr>
          <p:nvPr>
            <p:extLst>
              <p:ext uri="{D42A27DB-BD31-4B8C-83A1-F6EECF244321}">
                <p14:modId xmlns:p14="http://schemas.microsoft.com/office/powerpoint/2010/main" val="1729056485"/>
              </p:ext>
            </p:extLst>
          </p:nvPr>
        </p:nvGraphicFramePr>
        <p:xfrm>
          <a:off x="8688288" y="476672"/>
          <a:ext cx="3384376" cy="210521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a:solidFill>
                            <a:srgbClr val="000000"/>
                          </a:solidFill>
                          <a:latin typeface="+mn-lt"/>
                        </a:rPr>
                        <a:t>트레이너 마이 페이지는 트레이너 개인 정보를 수정 및 변경할 수 있으며 환전하기와 개인 </a:t>
                      </a:r>
                      <a:r>
                        <a:rPr lang="en-US" altLang="ko-KR" sz="800" b="0" strike="noStrike" spc="-1">
                          <a:solidFill>
                            <a:srgbClr val="000000"/>
                          </a:solidFill>
                          <a:latin typeface="+mn-lt"/>
                        </a:rPr>
                        <a:t>sns </a:t>
                      </a:r>
                      <a:r>
                        <a:rPr lang="ko-KR" altLang="en-US" sz="800" b="0" strike="noStrike" spc="-1">
                          <a:solidFill>
                            <a:srgbClr val="000000"/>
                          </a:solidFill>
                          <a:latin typeface="+mn-lt"/>
                        </a:rPr>
                        <a:t>관리 할 수 있는 페이지 입니다</a:t>
                      </a:r>
                      <a:r>
                        <a:rPr lang="en-US" altLang="ko-KR" sz="800" b="0" strike="noStrike" spc="-1">
                          <a:solidFill>
                            <a:srgbClr val="000000"/>
                          </a:solidFill>
                          <a:latin typeface="+mn-lt"/>
                        </a:rPr>
                        <a:t>.</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defRPr/>
                      </a:pPr>
                      <a:r>
                        <a:rPr lang="ko-KR" altLang="en-US" sz="800" dirty="0">
                          <a:latin typeface="+mn-lt"/>
                        </a:rPr>
                        <a:t>회원탈퇴 서비스를 이용 가능한 페이지로 이동 합니다</a:t>
                      </a:r>
                      <a:r>
                        <a:rPr lang="en-US" altLang="ko-KR" sz="800" dirty="0">
                          <a:latin typeface="+mn-lt"/>
                        </a:rPr>
                        <a:t>(Page87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경력을 수정할 수 있는 페이지로 이동 합니다</a:t>
                      </a:r>
                      <a:r>
                        <a:rPr lang="en-US" altLang="ko-KR" sz="800" dirty="0">
                          <a:latin typeface="+mn-lt"/>
                        </a:rPr>
                        <a:t>(Page88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컨텐츠를 작성할 수 있는 페이지로 이동 합니다</a:t>
                      </a:r>
                      <a:r>
                        <a:rPr lang="en-US" altLang="ko-KR" sz="800" dirty="0">
                          <a:latin typeface="+mn-lt"/>
                        </a:rPr>
                        <a:t>(Page89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en-US" altLang="ko-KR" sz="800" dirty="0">
                          <a:latin typeface="+mn-lt"/>
                        </a:rPr>
                        <a:t>URL</a:t>
                      </a:r>
                      <a:r>
                        <a:rPr lang="ko-KR" altLang="en-US" sz="800" dirty="0">
                          <a:latin typeface="+mn-lt"/>
                        </a:rPr>
                        <a:t>을 수정할 수 있는 페이지로 이동 합니다</a:t>
                      </a:r>
                      <a:r>
                        <a:rPr lang="en-US" altLang="ko-KR" sz="800" dirty="0">
                          <a:latin typeface="+mn-lt"/>
                        </a:rPr>
                        <a:t>(Page90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75</a:t>
            </a:r>
          </a:p>
        </p:txBody>
      </p:sp>
      <p:pic>
        <p:nvPicPr>
          <p:cNvPr id="2" name="그림 1"/>
          <p:cNvPicPr>
            <a:picLocks noChangeAspect="1"/>
          </p:cNvPicPr>
          <p:nvPr/>
        </p:nvPicPr>
        <p:blipFill rotWithShape="1">
          <a:blip r:embed="rId2"/>
          <a:stretch>
            <a:fillRect/>
          </a:stretch>
        </p:blipFill>
        <p:spPr>
          <a:xfrm>
            <a:off x="262800" y="1126800"/>
            <a:ext cx="8066961" cy="40356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276881" y="3169543"/>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2276881"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276881" y="443711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76</a:t>
            </a:r>
          </a:p>
        </p:txBody>
      </p:sp>
      <p:pic>
        <p:nvPicPr>
          <p:cNvPr id="2" name="그림 1"/>
          <p:cNvPicPr>
            <a:picLocks noChangeAspect="1"/>
          </p:cNvPicPr>
          <p:nvPr/>
        </p:nvPicPr>
        <p:blipFill rotWithShape="1">
          <a:blip r:embed="rId2"/>
          <a:stretch>
            <a:fillRect/>
          </a:stretch>
        </p:blipFill>
        <p:spPr>
          <a:xfrm>
            <a:off x="262799" y="1126800"/>
            <a:ext cx="8017816" cy="4462440"/>
          </a:xfrm>
          <a:prstGeom prst="rect">
            <a:avLst/>
          </a:prstGeom>
        </p:spPr>
      </p:pic>
      <p:sp>
        <p:nvSpPr>
          <p:cNvPr id="9" name="타원 13"/>
          <p:cNvSpPr/>
          <p:nvPr/>
        </p:nvSpPr>
        <p:spPr>
          <a:xfrm>
            <a:off x="2423592" y="21328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2135560" y="278092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2135560"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2135560"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D7509B06-0210-4A67-9E53-2E80E1489C7D}"/>
              </a:ext>
            </a:extLst>
          </p:cNvPr>
          <p:cNvGraphicFramePr>
            <a:graphicFrameLocks noGrp="1"/>
          </p:cNvGraphicFramePr>
          <p:nvPr>
            <p:extLst>
              <p:ext uri="{D42A27DB-BD31-4B8C-83A1-F6EECF244321}">
                <p14:modId xmlns:p14="http://schemas.microsoft.com/office/powerpoint/2010/main" val="1143322971"/>
              </p:ext>
            </p:extLst>
          </p:nvPr>
        </p:nvGraphicFramePr>
        <p:xfrm>
          <a:off x="8688288" y="476672"/>
          <a:ext cx="3384376" cy="21989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a:t>
                      </a:r>
                      <a:r>
                        <a:rPr lang="en-US" altLang="ko-KR" sz="800" b="0" strike="noStrike" spc="-1" dirty="0">
                          <a:solidFill>
                            <a:srgbClr val="000000"/>
                          </a:solidFill>
                          <a:latin typeface="+mn-lt"/>
                        </a:rPr>
                        <a:t>, </a:t>
                      </a:r>
                      <a:r>
                        <a:rPr lang="ko-KR" altLang="en-US" sz="800" b="0" strike="noStrike" spc="-1" dirty="0">
                          <a:solidFill>
                            <a:srgbClr val="000000"/>
                          </a:solidFill>
                          <a:latin typeface="+mn-lt"/>
                        </a:rPr>
                        <a:t>아이디</a:t>
                      </a:r>
                      <a:r>
                        <a:rPr lang="en-US" altLang="ko-KR" sz="800" b="0" strike="noStrike" spc="-1" dirty="0">
                          <a:solidFill>
                            <a:srgbClr val="000000"/>
                          </a:solidFill>
                          <a:latin typeface="+mn-lt"/>
                        </a:rPr>
                        <a:t>, </a:t>
                      </a:r>
                      <a:r>
                        <a:rPr lang="ko-KR" altLang="en-US" sz="800" b="0" strike="noStrike" spc="-1" dirty="0">
                          <a:solidFill>
                            <a:srgbClr val="000000"/>
                          </a:solidFill>
                          <a:latin typeface="+mn-lt"/>
                        </a:rPr>
                        <a:t>비밀번호를 수정할 수 있으며 프로필 사진을 등록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프로필 사진을 등록 및 수정할 수 있는 버튼 입니다</a:t>
                      </a:r>
                      <a:r>
                        <a:rPr lang="en-US" altLang="ko-KR" sz="800" b="0" strike="noStrike" spc="-1" dirty="0">
                          <a:latin typeface="+mn-lt"/>
                        </a:rPr>
                        <a:t>.</a:t>
                      </a:r>
                    </a:p>
                    <a:p>
                      <a:pPr>
                        <a:lnSpc>
                          <a:spcPct val="100000"/>
                        </a:lnSpc>
                        <a:defRPr/>
                      </a:pPr>
                      <a:r>
                        <a:rPr lang="ko-KR" altLang="en-US" sz="800" b="0" strike="noStrike" spc="-1" dirty="0">
                          <a:latin typeface="+mn-lt"/>
                        </a:rPr>
                        <a:t>클릭 시 완료</a:t>
                      </a:r>
                      <a:r>
                        <a:rPr lang="en-US" altLang="ko-KR" sz="800" b="0" strike="noStrike" spc="-1" dirty="0">
                          <a:latin typeface="+mn-lt"/>
                        </a:rPr>
                        <a:t>, </a:t>
                      </a:r>
                      <a:r>
                        <a:rPr lang="ko-KR" altLang="en-US" sz="800" b="0" strike="noStrike" spc="-1" dirty="0">
                          <a:latin typeface="+mn-lt"/>
                        </a:rPr>
                        <a:t>취소버튼이 나타납니다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이름을 수정할 수 있는 페이지로 이동 합니다</a:t>
                      </a:r>
                      <a:r>
                        <a:rPr lang="en-US" altLang="ko-KR" sz="800" dirty="0">
                          <a:latin typeface="+mn-lt"/>
                        </a:rPr>
                        <a:t>(Page77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아이디를 수정할 수 있는 페이지로 이동 합니다</a:t>
                      </a:r>
                      <a:r>
                        <a:rPr lang="en-US" altLang="ko-KR" sz="800" dirty="0">
                          <a:latin typeface="+mn-lt"/>
                        </a:rPr>
                        <a:t>(Page78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a:latin typeface="+mn-lt"/>
                        </a:rPr>
                        <a:t>4</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비밀번호를 수정할 수 있는 페이지로 이동 합니다</a:t>
                      </a:r>
                      <a:r>
                        <a:rPr lang="en-US" altLang="ko-KR" sz="800" dirty="0">
                          <a:latin typeface="+mn-lt"/>
                        </a:rPr>
                        <a:t>(Page79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77</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0817"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0817"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35699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5273" y="373608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B748CB45-FAE0-4CB8-BE9B-DEB6B5EAC45C}"/>
              </a:ext>
            </a:extLst>
          </p:cNvPr>
          <p:cNvGraphicFramePr>
            <a:graphicFrameLocks noGrp="1"/>
          </p:cNvGraphicFramePr>
          <p:nvPr>
            <p:extLst>
              <p:ext uri="{D42A27DB-BD31-4B8C-83A1-F6EECF244321}">
                <p14:modId xmlns:p14="http://schemas.microsoft.com/office/powerpoint/2010/main" val="1943746751"/>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이름 수정 서비스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이름을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a:latin typeface="+mn-lt"/>
                        </a:rPr>
                        <a:t>클릭 시 이름이 수정되고 이전 페이지로 이동 합니다</a:t>
                      </a:r>
                      <a:r>
                        <a:rPr lang="en-US" altLang="ko-KR" sz="800">
                          <a:latin typeface="+mn-lt"/>
                        </a:rPr>
                        <a:t>(Page76 </a:t>
                      </a:r>
                      <a:r>
                        <a:rPr lang="ko-KR" altLang="en-US" sz="800">
                          <a:latin typeface="+mn-lt"/>
                        </a:rPr>
                        <a:t>참조</a:t>
                      </a:r>
                      <a:r>
                        <a:rPr lang="en-US" altLang="ko-KR" sz="800">
                          <a:latin typeface="+mn-lt"/>
                        </a:rPr>
                        <a:t>).</a:t>
                      </a:r>
                      <a:endParaRPr lang="en-US" altLang="ko-KR"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78</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3512"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3512"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93305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7968" y="395210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CB8D5BB6-4996-4C50-AE4F-2F77F72E569F}"/>
              </a:ext>
            </a:extLst>
          </p:cNvPr>
          <p:cNvGraphicFramePr>
            <a:graphicFrameLocks noGrp="1"/>
          </p:cNvGraphicFramePr>
          <p:nvPr>
            <p:extLst>
              <p:ext uri="{D42A27DB-BD31-4B8C-83A1-F6EECF244321}">
                <p14:modId xmlns:p14="http://schemas.microsoft.com/office/powerpoint/2010/main" val="3220864953"/>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아이디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아이디를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비밀번호를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아이디를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아이디가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TMypageModify</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79</a:t>
            </a:r>
          </a:p>
        </p:txBody>
      </p:sp>
      <p:pic>
        <p:nvPicPr>
          <p:cNvPr id="2" name="그림 1"/>
          <p:cNvPicPr>
            <a:picLocks noChangeAspect="1"/>
          </p:cNvPicPr>
          <p:nvPr/>
        </p:nvPicPr>
        <p:blipFill rotWithShape="1">
          <a:blip r:embed="rId2"/>
          <a:stretch>
            <a:fillRect/>
          </a:stretch>
        </p:blipFill>
        <p:spPr>
          <a:xfrm>
            <a:off x="262800" y="1126800"/>
            <a:ext cx="8056737" cy="4464000"/>
          </a:xfrm>
          <a:prstGeom prst="rect">
            <a:avLst/>
          </a:prstGeom>
        </p:spPr>
      </p:pic>
      <p:sp>
        <p:nvSpPr>
          <p:cNvPr id="9" name="타원 13"/>
          <p:cNvSpPr/>
          <p:nvPr/>
        </p:nvSpPr>
        <p:spPr>
          <a:xfrm>
            <a:off x="1703512"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1703512"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1700817"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5301217" y="37170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5805273" y="372655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35352DC0-81F9-4BEF-8232-016FE23F61EC}"/>
              </a:ext>
            </a:extLst>
          </p:cNvPr>
          <p:cNvGraphicFramePr>
            <a:graphicFrameLocks noGrp="1"/>
          </p:cNvGraphicFramePr>
          <p:nvPr>
            <p:extLst>
              <p:ext uri="{D42A27DB-BD31-4B8C-83A1-F6EECF244321}">
                <p14:modId xmlns:p14="http://schemas.microsoft.com/office/powerpoint/2010/main" val="2559741881"/>
              </p:ext>
            </p:extLst>
          </p:nvPr>
        </p:nvGraphicFramePr>
        <p:xfrm>
          <a:off x="8688288" y="476672"/>
          <a:ext cx="3384376" cy="234680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비밀번호 수정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사용자의 기존 비밀번호를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사용자의 아이디를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수정할 비밀번호를 입력 받습니다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비밀번호가 수정되고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이전 페이지로 이동 합니다</a:t>
                      </a:r>
                      <a:r>
                        <a:rPr lang="en-US" altLang="ko-KR" sz="800" dirty="0">
                          <a:latin typeface="+mn-lt"/>
                        </a:rPr>
                        <a:t>(Page76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89792775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관리자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988836872"/>
              </p:ext>
            </p:extLst>
          </p:nvPr>
        </p:nvGraphicFramePr>
        <p:xfrm>
          <a:off x="839416" y="1268760"/>
          <a:ext cx="10801200" cy="4968552"/>
        </p:xfrm>
        <a:graphic>
          <a:graphicData uri="http://schemas.openxmlformats.org/drawingml/2006/table">
            <a:tbl>
              <a:tblPr>
                <a:tableStyleId>{5C22544A-7EE6-4342-B048-85BDC9FD1C3A}</a:tableStyleId>
              </a:tblPr>
              <a:tblGrid>
                <a:gridCol w="1394570">
                  <a:extLst>
                    <a:ext uri="{9D8B030D-6E8A-4147-A177-3AD203B41FA5}">
                      <a16:colId xmlns:a16="http://schemas.microsoft.com/office/drawing/2014/main" val="554055183"/>
                    </a:ext>
                  </a:extLst>
                </a:gridCol>
                <a:gridCol w="4703315">
                  <a:extLst>
                    <a:ext uri="{9D8B030D-6E8A-4147-A177-3AD203B41FA5}">
                      <a16:colId xmlns:a16="http://schemas.microsoft.com/office/drawing/2014/main" val="20000"/>
                    </a:ext>
                  </a:extLst>
                </a:gridCol>
                <a:gridCol w="4703315">
                  <a:extLst>
                    <a:ext uri="{9D8B030D-6E8A-4147-A177-3AD203B41FA5}">
                      <a16:colId xmlns:a16="http://schemas.microsoft.com/office/drawing/2014/main" val="20002"/>
                    </a:ext>
                  </a:extLst>
                </a:gridCol>
              </a:tblGrid>
              <a:tr h="432048">
                <a:tc rowSpan="2">
                  <a:txBody>
                    <a:bodyPr/>
                    <a:lstStyle/>
                    <a:p>
                      <a:pPr algn="ctr" latinLnBrk="1"/>
                      <a:r>
                        <a:rPr lang="en-US" altLang="ko-KR" sz="1000" b="1" dirty="0" err="1">
                          <a:solidFill>
                            <a:schemeClr val="tx1"/>
                          </a:solidFill>
                        </a:rPr>
                        <a:t>adminBoard</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en-US" altLang="ko-KR" sz="1000" b="0" dirty="0">
                          <a:solidFill>
                            <a:schemeClr val="tx1"/>
                          </a:solidFill>
                        </a:rPr>
                        <a:t>Q&amp;A</a:t>
                      </a:r>
                      <a:r>
                        <a:rPr lang="en-US" altLang="ko-KR" sz="1000" b="0" baseline="0" dirty="0">
                          <a:solidFill>
                            <a:schemeClr val="tx1"/>
                          </a:solidFill>
                        </a:rPr>
                        <a:t> </a:t>
                      </a:r>
                      <a:r>
                        <a:rPr lang="ko-KR" altLang="en-US" sz="1000" b="0" baseline="0" dirty="0">
                          <a:solidFill>
                            <a:schemeClr val="tx1"/>
                          </a:solidFill>
                        </a:rPr>
                        <a:t>게시판</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r>
                        <a:rPr lang="ko-KR" altLang="en-US" sz="1000" b="0" dirty="0">
                          <a:solidFill>
                            <a:schemeClr val="tx1"/>
                          </a:solidFill>
                        </a:rPr>
                        <a:t>신고 게시판</a:t>
                      </a: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536504">
                <a:tc vMerge="1">
                  <a:txBody>
                    <a:bodyPr/>
                    <a:lstStyle/>
                    <a:p>
                      <a:pPr latinLnBrk="1"/>
                      <a:endParaRPr lang="ko-KR" altLang="en-US"/>
                    </a:p>
                  </a:txBody>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cxnSp>
        <p:nvCxnSpPr>
          <p:cNvPr id="60" name="직선 화살표 연결선 59">
            <a:extLst>
              <a:ext uri="{FF2B5EF4-FFF2-40B4-BE49-F238E27FC236}">
                <a16:creationId xmlns:a16="http://schemas.microsoft.com/office/drawing/2014/main" id="{3EDA3593-F331-4B43-B8B1-68EE7CADE1D7}"/>
              </a:ext>
            </a:extLst>
          </p:cNvPr>
          <p:cNvCxnSpPr>
            <a:stCxn id="62" idx="2"/>
            <a:endCxn id="65" idx="0"/>
          </p:cNvCxnSpPr>
          <p:nvPr/>
        </p:nvCxnSpPr>
        <p:spPr>
          <a:xfrm>
            <a:off x="4507750" y="2522339"/>
            <a:ext cx="4589" cy="3586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2" name="순서도: 문서 4">
            <a:extLst>
              <a:ext uri="{FF2B5EF4-FFF2-40B4-BE49-F238E27FC236}">
                <a16:creationId xmlns:a16="http://schemas.microsoft.com/office/drawing/2014/main" id="{27298BDD-BEED-483B-A942-11880CD2BCCD}"/>
              </a:ext>
            </a:extLst>
          </p:cNvPr>
          <p:cNvSpPr/>
          <p:nvPr/>
        </p:nvSpPr>
        <p:spPr>
          <a:xfrm>
            <a:off x="3594298" y="2271886"/>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adminBoard.jsp</a:t>
            </a:r>
            <a:endParaRPr lang="en-US" altLang="ko-KR" sz="800" dirty="0">
              <a:solidFill>
                <a:schemeClr val="tx1"/>
              </a:solidFill>
              <a:latin typeface="+mn-ea"/>
            </a:endParaRPr>
          </a:p>
        </p:txBody>
      </p:sp>
      <p:sp>
        <p:nvSpPr>
          <p:cNvPr id="65" name="직사각형 64"/>
          <p:cNvSpPr/>
          <p:nvPr/>
        </p:nvSpPr>
        <p:spPr>
          <a:xfrm>
            <a:off x="3846265" y="2880965"/>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en-US" altLang="ko-KR" sz="800" dirty="0" err="1">
                <a:solidFill>
                  <a:schemeClr val="tx1"/>
                </a:solidFill>
              </a:rPr>
              <a:t>Qna</a:t>
            </a:r>
            <a:r>
              <a:rPr lang="en-US" altLang="ko-KR" sz="800" dirty="0">
                <a:solidFill>
                  <a:schemeClr val="tx1"/>
                </a:solidFill>
              </a:rPr>
              <a:t> </a:t>
            </a:r>
          </a:p>
        </p:txBody>
      </p:sp>
      <p:sp>
        <p:nvSpPr>
          <p:cNvPr id="66" name="직사각형 65"/>
          <p:cNvSpPr/>
          <p:nvPr/>
        </p:nvSpPr>
        <p:spPr>
          <a:xfrm>
            <a:off x="3846265" y="3551604"/>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err="1">
                <a:solidFill>
                  <a:schemeClr val="tx1"/>
                </a:solidFill>
              </a:rPr>
              <a:t>게시글</a:t>
            </a:r>
            <a:r>
              <a:rPr lang="ko-KR" altLang="en-US" sz="800" dirty="0">
                <a:solidFill>
                  <a:schemeClr val="tx1"/>
                </a:solidFill>
              </a:rPr>
              <a:t> 제목</a:t>
            </a:r>
            <a:endParaRPr lang="en-US" altLang="ko-KR" sz="800" dirty="0">
              <a:solidFill>
                <a:schemeClr val="tx1"/>
              </a:solidFill>
            </a:endParaRPr>
          </a:p>
        </p:txBody>
      </p:sp>
      <p:cxnSp>
        <p:nvCxnSpPr>
          <p:cNvPr id="98" name="직선 화살표 연결선 97">
            <a:extLst>
              <a:ext uri="{FF2B5EF4-FFF2-40B4-BE49-F238E27FC236}">
                <a16:creationId xmlns:a16="http://schemas.microsoft.com/office/drawing/2014/main" id="{3EDA3593-F331-4B43-B8B1-68EE7CADE1D7}"/>
              </a:ext>
            </a:extLst>
          </p:cNvPr>
          <p:cNvCxnSpPr>
            <a:stCxn id="65" idx="2"/>
            <a:endCxn id="66" idx="0"/>
          </p:cNvCxnSpPr>
          <p:nvPr/>
        </p:nvCxnSpPr>
        <p:spPr>
          <a:xfrm>
            <a:off x="4512339" y="3188372"/>
            <a:ext cx="0" cy="3632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99" name="순서도: 판단 98">
            <a:extLst>
              <a:ext uri="{FF2B5EF4-FFF2-40B4-BE49-F238E27FC236}">
                <a16:creationId xmlns:a16="http://schemas.microsoft.com/office/drawing/2014/main" id="{C07A0973-7A51-4E56-927B-66B2A3E6F2B9}"/>
              </a:ext>
            </a:extLst>
          </p:cNvPr>
          <p:cNvSpPr/>
          <p:nvPr/>
        </p:nvSpPr>
        <p:spPr>
          <a:xfrm>
            <a:off x="3522229" y="4138602"/>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t>()</a:t>
            </a:r>
            <a:r>
              <a:rPr lang="en-US" altLang="ko-KR" sz="800" dirty="0">
                <a:solidFill>
                  <a:schemeClr val="dk1"/>
                </a:solidFill>
              </a:rPr>
              <a:t> </a:t>
            </a:r>
            <a:r>
              <a:rPr lang="en-US" altLang="ko-KR" sz="800" dirty="0" err="1">
                <a:solidFill>
                  <a:schemeClr val="dk1"/>
                </a:solidFill>
              </a:rPr>
              <a:t>QnaBoardView</a:t>
            </a:r>
            <a:endParaRPr lang="en-US" altLang="ko-KR" sz="800" dirty="0">
              <a:solidFill>
                <a:schemeClr val="dk1"/>
              </a:solidFill>
            </a:endParaRPr>
          </a:p>
          <a:p>
            <a:pPr algn="ctr"/>
            <a:r>
              <a:rPr lang="en-US" altLang="ko-KR" sz="800" dirty="0">
                <a:solidFill>
                  <a:schemeClr val="dk1"/>
                </a:solidFill>
              </a:rPr>
              <a:t>Action.java</a:t>
            </a:r>
          </a:p>
        </p:txBody>
      </p:sp>
      <p:cxnSp>
        <p:nvCxnSpPr>
          <p:cNvPr id="104" name="직선 화살표 연결선 103">
            <a:extLst>
              <a:ext uri="{FF2B5EF4-FFF2-40B4-BE49-F238E27FC236}">
                <a16:creationId xmlns:a16="http://schemas.microsoft.com/office/drawing/2014/main" id="{3EDA3593-F331-4B43-B8B1-68EE7CADE1D7}"/>
              </a:ext>
            </a:extLst>
          </p:cNvPr>
          <p:cNvCxnSpPr>
            <a:stCxn id="66" idx="2"/>
            <a:endCxn id="99" idx="0"/>
          </p:cNvCxnSpPr>
          <p:nvPr/>
        </p:nvCxnSpPr>
        <p:spPr>
          <a:xfrm>
            <a:off x="4512339" y="3859011"/>
            <a:ext cx="0" cy="2795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5" name="직사각형 104"/>
          <p:cNvSpPr/>
          <p:nvPr/>
        </p:nvSpPr>
        <p:spPr>
          <a:xfrm>
            <a:off x="2689086" y="4184282"/>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17" name="직선 화살표 연결선 116">
            <a:extLst>
              <a:ext uri="{FF2B5EF4-FFF2-40B4-BE49-F238E27FC236}">
                <a16:creationId xmlns:a16="http://schemas.microsoft.com/office/drawing/2014/main" id="{3EDA3593-F331-4B43-B8B1-68EE7CADE1D7}"/>
              </a:ext>
            </a:extLst>
          </p:cNvPr>
          <p:cNvCxnSpPr>
            <a:stCxn id="99" idx="1"/>
            <a:endCxn id="105" idx="3"/>
          </p:cNvCxnSpPr>
          <p:nvPr/>
        </p:nvCxnSpPr>
        <p:spPr>
          <a:xfrm flipH="1" flipV="1">
            <a:off x="3220751" y="4337986"/>
            <a:ext cx="301478" cy="109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A9428C8F-F6B1-42F6-AF7E-64F4E0684A90}"/>
              </a:ext>
            </a:extLst>
          </p:cNvPr>
          <p:cNvSpPr/>
          <p:nvPr/>
        </p:nvSpPr>
        <p:spPr>
          <a:xfrm>
            <a:off x="3250934" y="4076561"/>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20" name="직사각형 119">
            <a:extLst>
              <a:ext uri="{FF2B5EF4-FFF2-40B4-BE49-F238E27FC236}">
                <a16:creationId xmlns:a16="http://schemas.microsoft.com/office/drawing/2014/main" id="{A9428C8F-F6B1-42F6-AF7E-64F4E0684A90}"/>
              </a:ext>
            </a:extLst>
          </p:cNvPr>
          <p:cNvSpPr/>
          <p:nvPr/>
        </p:nvSpPr>
        <p:spPr>
          <a:xfrm>
            <a:off x="4619499" y="4559240"/>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22" name="순서도: 문서 4">
            <a:extLst>
              <a:ext uri="{FF2B5EF4-FFF2-40B4-BE49-F238E27FC236}">
                <a16:creationId xmlns:a16="http://schemas.microsoft.com/office/drawing/2014/main" id="{27298BDD-BEED-483B-A942-11880CD2BCCD}"/>
              </a:ext>
            </a:extLst>
          </p:cNvPr>
          <p:cNvSpPr/>
          <p:nvPr/>
        </p:nvSpPr>
        <p:spPr>
          <a:xfrm>
            <a:off x="3598887" y="481700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QAView.jsp</a:t>
            </a:r>
            <a:endParaRPr lang="en-US" altLang="ko-KR" sz="800" dirty="0">
              <a:solidFill>
                <a:schemeClr val="tx1"/>
              </a:solidFill>
              <a:latin typeface="+mn-ea"/>
            </a:endParaRPr>
          </a:p>
        </p:txBody>
      </p:sp>
      <p:cxnSp>
        <p:nvCxnSpPr>
          <p:cNvPr id="123" name="직선 화살표 연결선 122">
            <a:extLst>
              <a:ext uri="{FF2B5EF4-FFF2-40B4-BE49-F238E27FC236}">
                <a16:creationId xmlns:a16="http://schemas.microsoft.com/office/drawing/2014/main" id="{3EDA3593-F331-4B43-B8B1-68EE7CADE1D7}"/>
              </a:ext>
            </a:extLst>
          </p:cNvPr>
          <p:cNvCxnSpPr>
            <a:stCxn id="99" idx="2"/>
            <a:endCxn id="122" idx="0"/>
          </p:cNvCxnSpPr>
          <p:nvPr/>
        </p:nvCxnSpPr>
        <p:spPr>
          <a:xfrm>
            <a:off x="4512339" y="4559240"/>
            <a:ext cx="0" cy="2577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4" name="직선 화살표 연결선 123"/>
          <p:cNvCxnSpPr/>
          <p:nvPr/>
        </p:nvCxnSpPr>
        <p:spPr>
          <a:xfrm flipV="1">
            <a:off x="5626454" y="4269585"/>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25" name="직사각형 124">
            <a:extLst>
              <a:ext uri="{FF2B5EF4-FFF2-40B4-BE49-F238E27FC236}">
                <a16:creationId xmlns:a16="http://schemas.microsoft.com/office/drawing/2014/main" id="{A9428C8F-F6B1-42F6-AF7E-64F4E0684A90}"/>
              </a:ext>
            </a:extLst>
          </p:cNvPr>
          <p:cNvSpPr/>
          <p:nvPr/>
        </p:nvSpPr>
        <p:spPr>
          <a:xfrm>
            <a:off x="5719941" y="4567041"/>
            <a:ext cx="736099" cy="461665"/>
          </a:xfrm>
          <a:prstGeom prst="rect">
            <a:avLst/>
          </a:prstGeom>
        </p:spPr>
        <p:txBody>
          <a:bodyPr wrap="none">
            <a:spAutoFit/>
          </a:bodyPr>
          <a:lstStyle/>
          <a:p>
            <a:r>
              <a:rPr lang="en-US" altLang="ko-KR" sz="800" dirty="0"/>
              <a:t>DG_QNA</a:t>
            </a:r>
          </a:p>
          <a:p>
            <a:r>
              <a:rPr lang="en-US" altLang="ko-KR" sz="800" dirty="0"/>
              <a:t>DG_QREPLY</a:t>
            </a:r>
          </a:p>
          <a:p>
            <a:r>
              <a:rPr lang="en-US" altLang="ko-KR" sz="800" dirty="0"/>
              <a:t>FILENAME</a:t>
            </a:r>
          </a:p>
        </p:txBody>
      </p:sp>
      <p:pic>
        <p:nvPicPr>
          <p:cNvPr id="126" name="그림 125"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627" y="4072936"/>
            <a:ext cx="611352" cy="586336"/>
          </a:xfrm>
          <a:prstGeom prst="rect">
            <a:avLst/>
          </a:prstGeom>
        </p:spPr>
      </p:pic>
      <p:cxnSp>
        <p:nvCxnSpPr>
          <p:cNvPr id="127" name="직선 화살표 연결선 126"/>
          <p:cNvCxnSpPr/>
          <p:nvPr/>
        </p:nvCxnSpPr>
        <p:spPr>
          <a:xfrm flipH="1">
            <a:off x="5563090" y="4404493"/>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128" name="직선 화살표 연결선 127">
            <a:extLst>
              <a:ext uri="{FF2B5EF4-FFF2-40B4-BE49-F238E27FC236}">
                <a16:creationId xmlns:a16="http://schemas.microsoft.com/office/drawing/2014/main" id="{3EDA3593-F331-4B43-B8B1-68EE7CADE1D7}"/>
              </a:ext>
            </a:extLst>
          </p:cNvPr>
          <p:cNvCxnSpPr>
            <a:stCxn id="129" idx="2"/>
            <a:endCxn id="130" idx="0"/>
          </p:cNvCxnSpPr>
          <p:nvPr/>
        </p:nvCxnSpPr>
        <p:spPr>
          <a:xfrm>
            <a:off x="9210808" y="2527325"/>
            <a:ext cx="4589" cy="3586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문서 4">
            <a:extLst>
              <a:ext uri="{FF2B5EF4-FFF2-40B4-BE49-F238E27FC236}">
                <a16:creationId xmlns:a16="http://schemas.microsoft.com/office/drawing/2014/main" id="{27298BDD-BEED-483B-A942-11880CD2BCCD}"/>
              </a:ext>
            </a:extLst>
          </p:cNvPr>
          <p:cNvSpPr/>
          <p:nvPr/>
        </p:nvSpPr>
        <p:spPr>
          <a:xfrm>
            <a:off x="8297356" y="227687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adminBoard.jsp</a:t>
            </a:r>
            <a:endParaRPr lang="en-US" altLang="ko-KR" sz="800" dirty="0">
              <a:solidFill>
                <a:schemeClr val="tx1"/>
              </a:solidFill>
              <a:latin typeface="+mn-ea"/>
            </a:endParaRPr>
          </a:p>
        </p:txBody>
      </p:sp>
      <p:sp>
        <p:nvSpPr>
          <p:cNvPr id="130" name="직사각형 129"/>
          <p:cNvSpPr/>
          <p:nvPr/>
        </p:nvSpPr>
        <p:spPr>
          <a:xfrm>
            <a:off x="8549323" y="2885951"/>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en-US" altLang="ko-KR" sz="800" dirty="0">
                <a:solidFill>
                  <a:schemeClr val="tx1"/>
                </a:solidFill>
              </a:rPr>
              <a:t>Report </a:t>
            </a:r>
          </a:p>
        </p:txBody>
      </p:sp>
      <p:sp>
        <p:nvSpPr>
          <p:cNvPr id="131" name="직사각형 130"/>
          <p:cNvSpPr/>
          <p:nvPr/>
        </p:nvSpPr>
        <p:spPr>
          <a:xfrm>
            <a:off x="8549323" y="3556590"/>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&lt;a&gt;</a:t>
            </a:r>
          </a:p>
          <a:p>
            <a:pPr algn="ctr"/>
            <a:r>
              <a:rPr lang="ko-KR" altLang="en-US" sz="800" dirty="0" err="1">
                <a:solidFill>
                  <a:schemeClr val="tx1"/>
                </a:solidFill>
              </a:rPr>
              <a:t>게시글</a:t>
            </a:r>
            <a:r>
              <a:rPr lang="ko-KR" altLang="en-US" sz="800" dirty="0">
                <a:solidFill>
                  <a:schemeClr val="tx1"/>
                </a:solidFill>
              </a:rPr>
              <a:t> 제목</a:t>
            </a:r>
            <a:endParaRPr lang="en-US" altLang="ko-KR" sz="800" dirty="0">
              <a:solidFill>
                <a:schemeClr val="tx1"/>
              </a:solidFill>
            </a:endParaRPr>
          </a:p>
        </p:txBody>
      </p:sp>
      <p:cxnSp>
        <p:nvCxnSpPr>
          <p:cNvPr id="132" name="직선 화살표 연결선 131">
            <a:extLst>
              <a:ext uri="{FF2B5EF4-FFF2-40B4-BE49-F238E27FC236}">
                <a16:creationId xmlns:a16="http://schemas.microsoft.com/office/drawing/2014/main" id="{3EDA3593-F331-4B43-B8B1-68EE7CADE1D7}"/>
              </a:ext>
            </a:extLst>
          </p:cNvPr>
          <p:cNvCxnSpPr>
            <a:stCxn id="130" idx="2"/>
            <a:endCxn id="131" idx="0"/>
          </p:cNvCxnSpPr>
          <p:nvPr/>
        </p:nvCxnSpPr>
        <p:spPr>
          <a:xfrm>
            <a:off x="9215397" y="3193358"/>
            <a:ext cx="0" cy="3632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3" name="순서도: 판단 132">
            <a:extLst>
              <a:ext uri="{FF2B5EF4-FFF2-40B4-BE49-F238E27FC236}">
                <a16:creationId xmlns:a16="http://schemas.microsoft.com/office/drawing/2014/main" id="{C07A0973-7A51-4E56-927B-66B2A3E6F2B9}"/>
              </a:ext>
            </a:extLst>
          </p:cNvPr>
          <p:cNvSpPr/>
          <p:nvPr/>
        </p:nvSpPr>
        <p:spPr>
          <a:xfrm>
            <a:off x="8225287" y="4143588"/>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ReportViewOk</a:t>
            </a:r>
            <a:endParaRPr lang="en-US" altLang="ko-KR" sz="800" dirty="0">
              <a:solidFill>
                <a:schemeClr val="tx1"/>
              </a:solidFill>
            </a:endParaRPr>
          </a:p>
          <a:p>
            <a:pPr algn="ctr"/>
            <a:r>
              <a:rPr lang="en-US" altLang="ko-KR" sz="800" dirty="0">
                <a:solidFill>
                  <a:schemeClr val="tx1"/>
                </a:solidFill>
              </a:rPr>
              <a:t>Action.java</a:t>
            </a:r>
          </a:p>
        </p:txBody>
      </p:sp>
      <p:cxnSp>
        <p:nvCxnSpPr>
          <p:cNvPr id="134" name="직선 화살표 연결선 133">
            <a:extLst>
              <a:ext uri="{FF2B5EF4-FFF2-40B4-BE49-F238E27FC236}">
                <a16:creationId xmlns:a16="http://schemas.microsoft.com/office/drawing/2014/main" id="{3EDA3593-F331-4B43-B8B1-68EE7CADE1D7}"/>
              </a:ext>
            </a:extLst>
          </p:cNvPr>
          <p:cNvCxnSpPr>
            <a:stCxn id="131" idx="2"/>
            <a:endCxn id="133" idx="0"/>
          </p:cNvCxnSpPr>
          <p:nvPr/>
        </p:nvCxnSpPr>
        <p:spPr>
          <a:xfrm>
            <a:off x="9215397" y="3863997"/>
            <a:ext cx="0" cy="27959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5" name="직사각형 134"/>
          <p:cNvSpPr/>
          <p:nvPr/>
        </p:nvSpPr>
        <p:spPr>
          <a:xfrm>
            <a:off x="7392144" y="4189268"/>
            <a:ext cx="531665"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136" name="직선 화살표 연결선 135">
            <a:extLst>
              <a:ext uri="{FF2B5EF4-FFF2-40B4-BE49-F238E27FC236}">
                <a16:creationId xmlns:a16="http://schemas.microsoft.com/office/drawing/2014/main" id="{3EDA3593-F331-4B43-B8B1-68EE7CADE1D7}"/>
              </a:ext>
            </a:extLst>
          </p:cNvPr>
          <p:cNvCxnSpPr>
            <a:stCxn id="133" idx="1"/>
            <a:endCxn id="135" idx="3"/>
          </p:cNvCxnSpPr>
          <p:nvPr/>
        </p:nvCxnSpPr>
        <p:spPr>
          <a:xfrm flipH="1" flipV="1">
            <a:off x="7923809" y="4342972"/>
            <a:ext cx="301478" cy="109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A9428C8F-F6B1-42F6-AF7E-64F4E0684A90}"/>
              </a:ext>
            </a:extLst>
          </p:cNvPr>
          <p:cNvSpPr/>
          <p:nvPr/>
        </p:nvSpPr>
        <p:spPr>
          <a:xfrm>
            <a:off x="7953992" y="4081547"/>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38" name="직사각형 137">
            <a:extLst>
              <a:ext uri="{FF2B5EF4-FFF2-40B4-BE49-F238E27FC236}">
                <a16:creationId xmlns:a16="http://schemas.microsoft.com/office/drawing/2014/main" id="{A9428C8F-F6B1-42F6-AF7E-64F4E0684A90}"/>
              </a:ext>
            </a:extLst>
          </p:cNvPr>
          <p:cNvSpPr/>
          <p:nvPr/>
        </p:nvSpPr>
        <p:spPr>
          <a:xfrm>
            <a:off x="9322557" y="456422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40" name="순서도: 문서 4">
            <a:extLst>
              <a:ext uri="{FF2B5EF4-FFF2-40B4-BE49-F238E27FC236}">
                <a16:creationId xmlns:a16="http://schemas.microsoft.com/office/drawing/2014/main" id="{27298BDD-BEED-483B-A942-11880CD2BCCD}"/>
              </a:ext>
            </a:extLst>
          </p:cNvPr>
          <p:cNvSpPr/>
          <p:nvPr/>
        </p:nvSpPr>
        <p:spPr>
          <a:xfrm>
            <a:off x="8301945" y="482198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reportView.jsp</a:t>
            </a:r>
            <a:endParaRPr lang="en-US" altLang="ko-KR" sz="800" dirty="0">
              <a:solidFill>
                <a:schemeClr val="tx1"/>
              </a:solidFill>
              <a:latin typeface="+mn-ea"/>
            </a:endParaRPr>
          </a:p>
        </p:txBody>
      </p:sp>
      <p:cxnSp>
        <p:nvCxnSpPr>
          <p:cNvPr id="141" name="직선 화살표 연결선 140">
            <a:extLst>
              <a:ext uri="{FF2B5EF4-FFF2-40B4-BE49-F238E27FC236}">
                <a16:creationId xmlns:a16="http://schemas.microsoft.com/office/drawing/2014/main" id="{3EDA3593-F331-4B43-B8B1-68EE7CADE1D7}"/>
              </a:ext>
            </a:extLst>
          </p:cNvPr>
          <p:cNvCxnSpPr>
            <a:stCxn id="133" idx="2"/>
            <a:endCxn id="140" idx="0"/>
          </p:cNvCxnSpPr>
          <p:nvPr/>
        </p:nvCxnSpPr>
        <p:spPr>
          <a:xfrm>
            <a:off x="9215397" y="4564226"/>
            <a:ext cx="0" cy="25776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flipV="1">
            <a:off x="10329512" y="4274571"/>
            <a:ext cx="186973" cy="3984"/>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143" name="직사각형 142">
            <a:extLst>
              <a:ext uri="{FF2B5EF4-FFF2-40B4-BE49-F238E27FC236}">
                <a16:creationId xmlns:a16="http://schemas.microsoft.com/office/drawing/2014/main" id="{A9428C8F-F6B1-42F6-AF7E-64F4E0684A90}"/>
              </a:ext>
            </a:extLst>
          </p:cNvPr>
          <p:cNvSpPr/>
          <p:nvPr/>
        </p:nvSpPr>
        <p:spPr>
          <a:xfrm>
            <a:off x="10422999" y="4572027"/>
            <a:ext cx="745717" cy="338554"/>
          </a:xfrm>
          <a:prstGeom prst="rect">
            <a:avLst/>
          </a:prstGeom>
        </p:spPr>
        <p:txBody>
          <a:bodyPr wrap="none">
            <a:spAutoFit/>
          </a:bodyPr>
          <a:lstStyle/>
          <a:p>
            <a:r>
              <a:rPr lang="en-US" altLang="ko-KR" sz="800" dirty="0"/>
              <a:t>DG_REPORT</a:t>
            </a:r>
          </a:p>
          <a:p>
            <a:r>
              <a:rPr lang="en-US" altLang="ko-KR" sz="800" dirty="0"/>
              <a:t>FILENAME</a:t>
            </a:r>
          </a:p>
        </p:txBody>
      </p:sp>
      <p:pic>
        <p:nvPicPr>
          <p:cNvPr id="144" name="그림 143" descr="모니터, 컴퓨터이(가) 표시된 사진&#10;&#10;자동 생성된 설명">
            <a:extLst>
              <a:ext uri="{FF2B5EF4-FFF2-40B4-BE49-F238E27FC236}">
                <a16:creationId xmlns:a16="http://schemas.microsoft.com/office/drawing/2014/main" id="{CFCA71B5-C416-7640-B9DF-454C6AB79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4685" y="4077922"/>
            <a:ext cx="611352" cy="586336"/>
          </a:xfrm>
          <a:prstGeom prst="rect">
            <a:avLst/>
          </a:prstGeom>
        </p:spPr>
      </p:pic>
      <p:cxnSp>
        <p:nvCxnSpPr>
          <p:cNvPr id="148" name="직선 화살표 연결선 147"/>
          <p:cNvCxnSpPr/>
          <p:nvPr/>
        </p:nvCxnSpPr>
        <p:spPr>
          <a:xfrm flipH="1">
            <a:off x="10266148" y="4409479"/>
            <a:ext cx="228858" cy="9108"/>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5367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80</a:t>
            </a:r>
          </a:p>
        </p:txBody>
      </p:sp>
      <p:pic>
        <p:nvPicPr>
          <p:cNvPr id="2" name="그림 1"/>
          <p:cNvPicPr>
            <a:picLocks noChangeAspect="1"/>
          </p:cNvPicPr>
          <p:nvPr/>
        </p:nvPicPr>
        <p:blipFill rotWithShape="1">
          <a:blip r:embed="rId2"/>
          <a:stretch>
            <a:fillRect/>
          </a:stretch>
        </p:blipFill>
        <p:spPr>
          <a:xfrm>
            <a:off x="1631504" y="620688"/>
            <a:ext cx="5415076" cy="5877272"/>
          </a:xfrm>
          <a:prstGeom prst="rect">
            <a:avLst/>
          </a:prstGeom>
        </p:spPr>
      </p:pic>
      <p:pic>
        <p:nvPicPr>
          <p:cNvPr id="3" name="그림 2"/>
          <p:cNvPicPr>
            <a:picLocks noChangeAspect="1"/>
          </p:cNvPicPr>
          <p:nvPr/>
        </p:nvPicPr>
        <p:blipFill rotWithShape="1">
          <a:blip r:embed="rId3"/>
          <a:srcRect l="46050" t="18130" r="34320" b="78410"/>
          <a:stretch>
            <a:fillRect/>
          </a:stretch>
        </p:blipFill>
        <p:spPr>
          <a:xfrm>
            <a:off x="4134843" y="1655805"/>
            <a:ext cx="1062681" cy="197709"/>
          </a:xfrm>
          <a:prstGeom prst="rect">
            <a:avLst/>
          </a:prstGeom>
          <a:solidFill>
            <a:schemeClr val="lt1"/>
          </a:solidFill>
          <a:ln>
            <a:solidFill>
              <a:schemeClr val="lt1"/>
            </a:solidFill>
            <a:prstDash val="dash"/>
          </a:ln>
        </p:spPr>
      </p:pic>
      <p:pic>
        <p:nvPicPr>
          <p:cNvPr id="6" name="그림 5"/>
          <p:cNvPicPr>
            <a:picLocks noChangeAspect="1"/>
          </p:cNvPicPr>
          <p:nvPr/>
        </p:nvPicPr>
        <p:blipFill rotWithShape="1">
          <a:blip r:embed="rId4"/>
          <a:srcRect l="44980" t="18980" r="33880" b="76980"/>
          <a:stretch>
            <a:fillRect/>
          </a:stretch>
        </p:blipFill>
        <p:spPr>
          <a:xfrm>
            <a:off x="4069492" y="1853514"/>
            <a:ext cx="1144973" cy="230660"/>
          </a:xfrm>
          <a:prstGeom prst="rect">
            <a:avLst/>
          </a:prstGeom>
          <a:solidFill>
            <a:schemeClr val="lt1"/>
          </a:solidFill>
          <a:ln>
            <a:solidFill>
              <a:schemeClr val="lt1"/>
            </a:solidFill>
            <a:prstDash val="dash"/>
          </a:ln>
        </p:spPr>
      </p:pic>
      <p:sp>
        <p:nvSpPr>
          <p:cNvPr id="9" name="타원 13"/>
          <p:cNvSpPr/>
          <p:nvPr/>
        </p:nvSpPr>
        <p:spPr>
          <a:xfrm>
            <a:off x="4060726" y="139372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4064918"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4526682"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843289" y="1619275"/>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4070251"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sp>
        <p:nvSpPr>
          <p:cNvPr id="14" name="타원 15"/>
          <p:cNvSpPr/>
          <p:nvPr/>
        </p:nvSpPr>
        <p:spPr>
          <a:xfrm>
            <a:off x="4533512"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6</a:t>
            </a:r>
            <a:endParaRPr lang="ko-KR" altLang="en-US" sz="1000">
              <a:solidFill>
                <a:schemeClr val="dk1"/>
              </a:solidFill>
            </a:endParaRPr>
          </a:p>
        </p:txBody>
      </p:sp>
      <p:sp>
        <p:nvSpPr>
          <p:cNvPr id="15" name="타원 16"/>
          <p:cNvSpPr/>
          <p:nvPr/>
        </p:nvSpPr>
        <p:spPr>
          <a:xfrm>
            <a:off x="4850119" y="1816249"/>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7</a:t>
            </a:r>
            <a:endParaRPr lang="ko-KR" altLang="en-US" sz="1000">
              <a:solidFill>
                <a:schemeClr val="dk1"/>
              </a:solidFill>
            </a:endParaRPr>
          </a:p>
        </p:txBody>
      </p:sp>
      <p:sp>
        <p:nvSpPr>
          <p:cNvPr id="16" name="타원 17"/>
          <p:cNvSpPr/>
          <p:nvPr/>
        </p:nvSpPr>
        <p:spPr>
          <a:xfrm>
            <a:off x="5949289" y="2209441"/>
            <a:ext cx="146711" cy="144016"/>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tx1"/>
                </a:solidFill>
              </a:rPr>
              <a:t>8</a:t>
            </a:r>
            <a:endParaRPr lang="ko-KR" altLang="en-US" sz="1000" dirty="0">
              <a:solidFill>
                <a:schemeClr val="tx1"/>
              </a:solidFill>
            </a:endParaRPr>
          </a:p>
        </p:txBody>
      </p:sp>
      <p:sp>
        <p:nvSpPr>
          <p:cNvPr id="18" name="타원 18"/>
          <p:cNvSpPr/>
          <p:nvPr/>
        </p:nvSpPr>
        <p:spPr>
          <a:xfrm>
            <a:off x="5303912" y="3711057"/>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9</a:t>
            </a:r>
            <a:endParaRPr lang="ko-KR" altLang="en-US" sz="1000" dirty="0">
              <a:solidFill>
                <a:schemeClr val="dk1"/>
              </a:solidFill>
            </a:endParaRPr>
          </a:p>
        </p:txBody>
      </p:sp>
      <p:graphicFrame>
        <p:nvGraphicFramePr>
          <p:cNvPr id="19" name="표 18">
            <a:extLst>
              <a:ext uri="{FF2B5EF4-FFF2-40B4-BE49-F238E27FC236}">
                <a16:creationId xmlns:a16="http://schemas.microsoft.com/office/drawing/2014/main" id="{EE10C5D4-A625-4FB0-938B-2AE43BB7973C}"/>
              </a:ext>
            </a:extLst>
          </p:cNvPr>
          <p:cNvGraphicFramePr>
            <a:graphicFrameLocks noGrp="1"/>
          </p:cNvGraphicFramePr>
          <p:nvPr>
            <p:extLst>
              <p:ext uri="{D42A27DB-BD31-4B8C-83A1-F6EECF244321}">
                <p14:modId xmlns:p14="http://schemas.microsoft.com/office/powerpoint/2010/main" val="2670985927"/>
              </p:ext>
            </p:extLst>
          </p:nvPr>
        </p:nvGraphicFramePr>
        <p:xfrm>
          <a:off x="8688288" y="476672"/>
          <a:ext cx="3384376" cy="340686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err="1">
                          <a:solidFill>
                            <a:srgbClr val="000000"/>
                          </a:solidFill>
                          <a:latin typeface="+mn-lt"/>
                        </a:rPr>
                        <a:t>sns</a:t>
                      </a:r>
                      <a:r>
                        <a:rPr lang="en-US" altLang="ko-KR" sz="800" b="0" strike="noStrike" spc="-1" dirty="0">
                          <a:solidFill>
                            <a:srgbClr val="000000"/>
                          </a:solidFill>
                          <a:latin typeface="+mn-lt"/>
                        </a:rPr>
                        <a:t> </a:t>
                      </a:r>
                      <a:r>
                        <a:rPr lang="ko-KR" altLang="en-US" sz="800" b="0" strike="noStrike" spc="-1" dirty="0">
                          <a:solidFill>
                            <a:srgbClr val="000000"/>
                          </a:solidFill>
                          <a:latin typeface="+mn-lt"/>
                        </a:rPr>
                        <a:t>페이지는 사진 게시판의 사진 삭제 및 업로드를 할 수 있으며 프로필 사진을 등록 및 변경할 수 있는 페이지 입니다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삭제할 사진을 클릭 후 버튼 클릭 시 사진을 삭제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등록 한 첨부파일이 최종적으로 업로드 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사진 업로드를 취소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첨부파일 등록 창이 열리며</a:t>
                      </a:r>
                      <a:r>
                        <a:rPr lang="en-US" altLang="ko-KR" sz="800" dirty="0">
                          <a:latin typeface="+mn-lt"/>
                        </a:rPr>
                        <a:t>,</a:t>
                      </a:r>
                    </a:p>
                    <a:p>
                      <a:pPr>
                        <a:defRPr/>
                      </a:pPr>
                      <a:r>
                        <a:rPr lang="ko-KR" altLang="en-US" sz="800" dirty="0">
                          <a:latin typeface="+mn-lt"/>
                        </a:rPr>
                        <a:t>완료와 취소 버튼이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7927751"/>
                  </a:ext>
                </a:extLst>
              </a:tr>
              <a:tr h="241592">
                <a:tc>
                  <a:txBody>
                    <a:bodyPr/>
                    <a:lstStyle/>
                    <a:p>
                      <a:pPr algn="ctr">
                        <a:lnSpc>
                          <a:spcPct val="120000"/>
                        </a:lnSpc>
                        <a:defRPr/>
                      </a:pPr>
                      <a:r>
                        <a:rPr lang="en-US" altLang="ko-KR" sz="800" b="0" strike="noStrike" spc="-1" dirty="0">
                          <a:latin typeface="+mn-lt"/>
                        </a:rPr>
                        <a:t>6</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등록한 첨부파일이 최종적으로 업로드 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097170667"/>
                  </a:ext>
                </a:extLst>
              </a:tr>
              <a:tr h="241592">
                <a:tc>
                  <a:txBody>
                    <a:bodyPr/>
                    <a:lstStyle/>
                    <a:p>
                      <a:pPr algn="ctr">
                        <a:lnSpc>
                          <a:spcPct val="120000"/>
                        </a:lnSpc>
                        <a:defRPr/>
                      </a:pPr>
                      <a:r>
                        <a:rPr lang="en-US" altLang="ko-KR" sz="800" b="0" strike="noStrike" spc="-1" dirty="0">
                          <a:latin typeface="+mn-lt"/>
                        </a:rPr>
                        <a:t>7</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프로필 변경을 취소 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560051020"/>
                  </a:ext>
                </a:extLst>
              </a:tr>
              <a:tr h="241592">
                <a:tc>
                  <a:txBody>
                    <a:bodyPr/>
                    <a:lstStyle/>
                    <a:p>
                      <a:pPr algn="ctr">
                        <a:lnSpc>
                          <a:spcPct val="120000"/>
                        </a:lnSpc>
                        <a:defRPr/>
                      </a:pPr>
                      <a:r>
                        <a:rPr lang="en-US" altLang="ko-KR" sz="800" b="0" strike="noStrike" spc="-1" dirty="0">
                          <a:latin typeface="+mn-lt"/>
                        </a:rPr>
                        <a:t>8</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이미지를 크게 볼 수 있습니다</a:t>
                      </a:r>
                      <a:r>
                        <a:rPr lang="en-US" altLang="ko-KR" sz="800" dirty="0">
                          <a:latin typeface="+mn-lt"/>
                        </a:rPr>
                        <a:t>(Page81 </a:t>
                      </a:r>
                      <a:r>
                        <a:rPr lang="ko-KR" altLang="en-US" sz="800" dirty="0">
                          <a:latin typeface="+mn-lt"/>
                        </a:rPr>
                        <a:t>참조</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64470794"/>
                  </a:ext>
                </a:extLst>
              </a:tr>
              <a:tr h="241592">
                <a:tc>
                  <a:txBody>
                    <a:bodyPr/>
                    <a:lstStyle/>
                    <a:p>
                      <a:pPr algn="ctr">
                        <a:lnSpc>
                          <a:spcPct val="120000"/>
                        </a:lnSpc>
                        <a:defRPr/>
                      </a:pPr>
                      <a:r>
                        <a:rPr lang="en-US" altLang="ko-KR" sz="800" b="0" strike="noStrike" spc="-1" dirty="0">
                          <a:latin typeface="+mn-lt"/>
                        </a:rPr>
                        <a:t>9</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삭제할 이미지에 아이콘이 나타납니다</a:t>
                      </a:r>
                      <a:r>
                        <a:rPr lang="en-US" altLang="ko-KR" sz="800" dirty="0">
                          <a:latin typeface="+mn-lt"/>
                        </a:rPr>
                        <a:t>.</a:t>
                      </a: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182421535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sns.jsp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81</a:t>
            </a:r>
          </a:p>
        </p:txBody>
      </p:sp>
      <p:pic>
        <p:nvPicPr>
          <p:cNvPr id="2" name="그림 1"/>
          <p:cNvPicPr>
            <a:picLocks noChangeAspect="1"/>
          </p:cNvPicPr>
          <p:nvPr/>
        </p:nvPicPr>
        <p:blipFill rotWithShape="1">
          <a:blip r:embed="rId2"/>
          <a:stretch>
            <a:fillRect/>
          </a:stretch>
        </p:blipFill>
        <p:spPr>
          <a:xfrm>
            <a:off x="983432" y="980728"/>
            <a:ext cx="6946420" cy="5157191"/>
          </a:xfrm>
          <a:prstGeom prst="rect">
            <a:avLst/>
          </a:prstGeom>
        </p:spPr>
      </p:pic>
      <p:graphicFrame>
        <p:nvGraphicFramePr>
          <p:cNvPr id="9" name="표 8">
            <a:extLst>
              <a:ext uri="{FF2B5EF4-FFF2-40B4-BE49-F238E27FC236}">
                <a16:creationId xmlns:a16="http://schemas.microsoft.com/office/drawing/2014/main" id="{47EA896F-6DFB-41E5-809D-E90CE6DC8D18}"/>
              </a:ext>
            </a:extLst>
          </p:cNvPr>
          <p:cNvGraphicFramePr>
            <a:graphicFrameLocks noGrp="1"/>
          </p:cNvGraphicFramePr>
          <p:nvPr>
            <p:extLst>
              <p:ext uri="{D42A27DB-BD31-4B8C-83A1-F6EECF244321}">
                <p14:modId xmlns:p14="http://schemas.microsoft.com/office/powerpoint/2010/main" val="2408223596"/>
              </p:ext>
            </p:extLst>
          </p:nvPr>
        </p:nvGraphicFramePr>
        <p:xfrm>
          <a:off x="8688288" y="476672"/>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258850">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extLst>
                  <a:ext uri="{0D108BD9-81ED-4DB2-BD59-A6C34878D82A}">
                    <a16:rowId xmlns:a16="http://schemas.microsoft.com/office/drawing/2014/main" val="10000"/>
                  </a:ext>
                </a:extLst>
              </a:tr>
              <a:tr h="786307">
                <a:tc>
                  <a:txBody>
                    <a:bodyPr/>
                    <a:lstStyle/>
                    <a:p>
                      <a:pPr marL="108000" indent="-107280" algn="just">
                        <a:lnSpc>
                          <a:spcPct val="120000"/>
                        </a:lnSpc>
                        <a:buClr>
                          <a:srgbClr val="000000"/>
                        </a:buClr>
                        <a:buFont typeface="Arial"/>
                        <a:buChar char="•"/>
                        <a:defRPr/>
                      </a:pPr>
                      <a:r>
                        <a:rPr lang="en-US" altLang="ko-KR" sz="800" b="0" strike="noStrike" spc="-1" dirty="0" err="1">
                          <a:solidFill>
                            <a:srgbClr val="000000"/>
                          </a:solidFill>
                          <a:latin typeface="+mn-lt"/>
                        </a:rPr>
                        <a:t>sns</a:t>
                      </a:r>
                      <a:r>
                        <a:rPr lang="ko-KR" altLang="en-US" sz="800" b="0" strike="noStrike" spc="-1" dirty="0">
                          <a:solidFill>
                            <a:srgbClr val="000000"/>
                          </a:solidFill>
                          <a:latin typeface="+mn-lt"/>
                        </a:rPr>
                        <a:t> 페이지에서 프로필 사진 및 돋보기 아이콘을 클릭 시 이미지를 크게 볼 수 있습니다</a:t>
                      </a:r>
                      <a:r>
                        <a:rPr lang="en-US" altLang="ko-KR" sz="800" b="0" strike="noStrike" spc="-1" dirty="0">
                          <a:solidFill>
                            <a:srgbClr val="000000"/>
                          </a:solidFill>
                          <a:latin typeface="+mn-lt"/>
                        </a:rPr>
                        <a:t>.</a:t>
                      </a:r>
                      <a:r>
                        <a:rPr lang="ko-KR" altLang="en-US" sz="800" b="0" strike="noStrike" spc="-1" dirty="0">
                          <a:solidFill>
                            <a:srgbClr val="000000"/>
                          </a:solidFill>
                          <a:latin typeface="+mn-lt"/>
                        </a:rPr>
                        <a:t> </a:t>
                      </a:r>
                      <a:endParaRPr lang="en-US" altLang="ko-KR" sz="800" b="0" strike="noStrike" spc="-1" dirty="0">
                        <a:solidFill>
                          <a:srgbClr val="000000"/>
                        </a:solidFill>
                        <a:latin typeface="+mn-lt"/>
                      </a:endParaRP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BF220A09-24FC-4081-94F3-84A7EFD0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091" cy="4104000"/>
          </a:xfrm>
          <a:prstGeom prst="rect">
            <a:avLst/>
          </a:prstGeom>
        </p:spPr>
      </p:pic>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TpayMent.jsp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82</a:t>
            </a:r>
          </a:p>
        </p:txBody>
      </p:sp>
      <p:sp>
        <p:nvSpPr>
          <p:cNvPr id="11" name="타원 13"/>
          <p:cNvSpPr/>
          <p:nvPr/>
        </p:nvSpPr>
        <p:spPr>
          <a:xfrm>
            <a:off x="4942108" y="192664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2" name="타원 8"/>
          <p:cNvSpPr/>
          <p:nvPr/>
        </p:nvSpPr>
        <p:spPr>
          <a:xfrm>
            <a:off x="5445233" y="191683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3" name="타원 9"/>
          <p:cNvSpPr/>
          <p:nvPr/>
        </p:nvSpPr>
        <p:spPr>
          <a:xfrm>
            <a:off x="242359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3</a:t>
            </a:r>
            <a:endParaRPr lang="ko-KR" altLang="en-US" sz="1000" dirty="0">
              <a:solidFill>
                <a:schemeClr val="dk1"/>
              </a:solidFill>
            </a:endParaRPr>
          </a:p>
        </p:txBody>
      </p:sp>
      <p:sp>
        <p:nvSpPr>
          <p:cNvPr id="14" name="타원 11"/>
          <p:cNvSpPr/>
          <p:nvPr/>
        </p:nvSpPr>
        <p:spPr>
          <a:xfrm>
            <a:off x="3791744"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4</a:t>
            </a:r>
            <a:endParaRPr lang="ko-KR" altLang="en-US" sz="1000" dirty="0">
              <a:solidFill>
                <a:schemeClr val="dk1"/>
              </a:solidFill>
            </a:endParaRPr>
          </a:p>
        </p:txBody>
      </p:sp>
      <p:graphicFrame>
        <p:nvGraphicFramePr>
          <p:cNvPr id="16" name="표 15">
            <a:extLst>
              <a:ext uri="{FF2B5EF4-FFF2-40B4-BE49-F238E27FC236}">
                <a16:creationId xmlns:a16="http://schemas.microsoft.com/office/drawing/2014/main" id="{4BC55773-171B-444E-9DDB-BBB44EBDCF27}"/>
              </a:ext>
            </a:extLst>
          </p:cNvPr>
          <p:cNvGraphicFramePr>
            <a:graphicFrameLocks noGrp="1"/>
          </p:cNvGraphicFramePr>
          <p:nvPr>
            <p:extLst>
              <p:ext uri="{D42A27DB-BD31-4B8C-83A1-F6EECF244321}">
                <p14:modId xmlns:p14="http://schemas.microsoft.com/office/powerpoint/2010/main" val="3490123710"/>
              </p:ext>
            </p:extLst>
          </p:nvPr>
        </p:nvGraphicFramePr>
        <p:xfrm>
          <a:off x="8688288" y="476672"/>
          <a:ext cx="3384376"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결제내역과 환전내역을 볼 수 있는 게시판이며</a:t>
                      </a:r>
                      <a:r>
                        <a:rPr lang="en-US" altLang="ko-KR" sz="800" b="0" strike="noStrike" spc="-1" dirty="0">
                          <a:solidFill>
                            <a:srgbClr val="000000"/>
                          </a:solidFill>
                          <a:latin typeface="+mn-lt"/>
                        </a:rPr>
                        <a:t>,</a:t>
                      </a:r>
                    </a:p>
                    <a:p>
                      <a:pPr marL="720" indent="0" algn="just">
                        <a:lnSpc>
                          <a:spcPct val="120000"/>
                        </a:lnSpc>
                        <a:buClr>
                          <a:srgbClr val="000000"/>
                        </a:buClr>
                        <a:buFont typeface="Arial"/>
                        <a:buNone/>
                        <a:defRPr/>
                      </a:pPr>
                      <a:r>
                        <a:rPr lang="ko-KR" altLang="en-US" sz="800" b="0" strike="noStrike" spc="-1" dirty="0">
                          <a:solidFill>
                            <a:srgbClr val="000000"/>
                          </a:solidFill>
                          <a:latin typeface="+mn-lt"/>
                        </a:rPr>
                        <a:t>   트레이닝에 대한 리뷰를 볼 수 있는 곳으로 이동이 가능한 </a:t>
                      </a:r>
                      <a:endParaRPr lang="en-US" altLang="ko-KR" sz="800" b="0" strike="noStrike" spc="-1" dirty="0">
                        <a:solidFill>
                          <a:srgbClr val="000000"/>
                        </a:solidFill>
                        <a:latin typeface="+mn-lt"/>
                      </a:endParaRPr>
                    </a:p>
                    <a:p>
                      <a:pPr marL="720" indent="0" algn="just">
                        <a:lnSpc>
                          <a:spcPct val="120000"/>
                        </a:lnSpc>
                        <a:buClr>
                          <a:srgbClr val="000000"/>
                        </a:buClr>
                        <a:buFont typeface="Arial"/>
                        <a:buNone/>
                        <a:defRPr/>
                      </a:pPr>
                      <a:r>
                        <a:rPr lang="en-US" altLang="ko-KR" sz="800" b="0" strike="noStrike" spc="-1" dirty="0">
                          <a:solidFill>
                            <a:srgbClr val="000000"/>
                          </a:solidFill>
                          <a:latin typeface="+mn-lt"/>
                        </a:rPr>
                        <a:t>   </a:t>
                      </a:r>
                      <a:r>
                        <a:rPr lang="ko-KR" altLang="en-US" sz="800" b="0" strike="noStrike" spc="-1" dirty="0">
                          <a:solidFill>
                            <a:srgbClr val="000000"/>
                          </a:solidFill>
                          <a:latin typeface="+mn-lt"/>
                        </a:rPr>
                        <a:t>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상세 페이지로 이동 합니다</a:t>
                      </a:r>
                      <a:r>
                        <a:rPr lang="en-US" altLang="ko-KR" sz="800" dirty="0">
                          <a:latin typeface="+mn-lt"/>
                        </a:rPr>
                        <a:t>(Page113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err="1">
                          <a:latin typeface="+mn-lt"/>
                        </a:rPr>
                        <a:t>결제내력을</a:t>
                      </a:r>
                      <a:r>
                        <a:rPr lang="ko-KR" altLang="en-US" sz="800" dirty="0">
                          <a:latin typeface="+mn-lt"/>
                        </a:rPr>
                        <a:t> 보여주는 공간입니다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다음 페이지로 이동 합니다</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83</a:t>
            </a:r>
          </a:p>
        </p:txBody>
      </p:sp>
      <p:pic>
        <p:nvPicPr>
          <p:cNvPr id="2" name="그림 1"/>
          <p:cNvPicPr>
            <a:picLocks noChangeAspect="1"/>
          </p:cNvPicPr>
          <p:nvPr/>
        </p:nvPicPr>
        <p:blipFill rotWithShape="1">
          <a:blip r:embed="rId2"/>
          <a:stretch>
            <a:fillRect/>
          </a:stretch>
        </p:blipFill>
        <p:spPr>
          <a:xfrm>
            <a:off x="262800" y="1126800"/>
            <a:ext cx="8073421" cy="4102400"/>
          </a:xfrm>
          <a:prstGeom prst="rect">
            <a:avLst/>
          </a:prstGeom>
        </p:spPr>
      </p:pic>
      <p:sp>
        <p:nvSpPr>
          <p:cNvPr id="10" name="타원 13"/>
          <p:cNvSpPr/>
          <p:nvPr/>
        </p:nvSpPr>
        <p:spPr>
          <a:xfrm>
            <a:off x="3431704" y="24208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1" name="타원 8"/>
          <p:cNvSpPr/>
          <p:nvPr/>
        </p:nvSpPr>
        <p:spPr>
          <a:xfrm>
            <a:off x="3431704" y="364502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2" name="타원 9"/>
          <p:cNvSpPr/>
          <p:nvPr/>
        </p:nvSpPr>
        <p:spPr>
          <a:xfrm>
            <a:off x="3935760" y="400506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C312A380-AE0C-4952-BE27-0917F0C601DD}"/>
              </a:ext>
            </a:extLst>
          </p:cNvPr>
          <p:cNvGraphicFramePr>
            <a:graphicFrameLocks noGrp="1"/>
          </p:cNvGraphicFramePr>
          <p:nvPr>
            <p:extLst>
              <p:ext uri="{D42A27DB-BD31-4B8C-83A1-F6EECF244321}">
                <p14:modId xmlns:p14="http://schemas.microsoft.com/office/powerpoint/2010/main" val="2404486657"/>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환전할 금액을 선택합니다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직접 입력할 수 있는 창이 나타납니다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다음 단계로 이동 합니다</a:t>
                      </a:r>
                      <a:r>
                        <a:rPr lang="en-US" altLang="ko-KR" sz="800" dirty="0">
                          <a:latin typeface="+mn-lt"/>
                        </a:rPr>
                        <a:t>(Page84 </a:t>
                      </a:r>
                      <a:r>
                        <a:rPr lang="ko-KR" altLang="en-US" sz="800" dirty="0">
                          <a:latin typeface="+mn-lt"/>
                        </a:rPr>
                        <a:t>참조</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84</a:t>
            </a:r>
          </a:p>
        </p:txBody>
      </p:sp>
      <p:pic>
        <p:nvPicPr>
          <p:cNvPr id="2" name="그림 1"/>
          <p:cNvPicPr>
            <a:picLocks noChangeAspect="1"/>
          </p:cNvPicPr>
          <p:nvPr/>
        </p:nvPicPr>
        <p:blipFill rotWithShape="1">
          <a:blip r:embed="rId2"/>
          <a:stretch>
            <a:fillRect/>
          </a:stretch>
        </p:blipFill>
        <p:spPr>
          <a:xfrm>
            <a:off x="352865" y="1125200"/>
            <a:ext cx="8047391" cy="4104000"/>
          </a:xfrm>
          <a:prstGeom prst="rect">
            <a:avLst/>
          </a:prstGeom>
        </p:spPr>
      </p:pic>
      <p:sp>
        <p:nvSpPr>
          <p:cNvPr id="9" name="타원 13"/>
          <p:cNvSpPr/>
          <p:nvPr/>
        </p:nvSpPr>
        <p:spPr>
          <a:xfrm>
            <a:off x="3501017" y="270892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3503712" y="342900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3503712" y="422108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sp>
        <p:nvSpPr>
          <p:cNvPr id="12" name="타원 11"/>
          <p:cNvSpPr/>
          <p:nvPr/>
        </p:nvSpPr>
        <p:spPr>
          <a:xfrm>
            <a:off x="4581137"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4</a:t>
            </a:r>
            <a:endParaRPr lang="ko-KR" altLang="en-US" sz="1000">
              <a:solidFill>
                <a:schemeClr val="dk1"/>
              </a:solidFill>
            </a:endParaRPr>
          </a:p>
        </p:txBody>
      </p:sp>
      <p:sp>
        <p:nvSpPr>
          <p:cNvPr id="13" name="타원 14"/>
          <p:cNvSpPr/>
          <p:nvPr/>
        </p:nvSpPr>
        <p:spPr>
          <a:xfrm>
            <a:off x="3503712"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5</a:t>
            </a:r>
            <a:endParaRPr lang="ko-KR" altLang="en-US" sz="1000">
              <a:solidFill>
                <a:schemeClr val="dk1"/>
              </a:solidFill>
            </a:endParaRPr>
          </a:p>
        </p:txBody>
      </p:sp>
      <p:graphicFrame>
        <p:nvGraphicFramePr>
          <p:cNvPr id="14" name="표 13">
            <a:extLst>
              <a:ext uri="{FF2B5EF4-FFF2-40B4-BE49-F238E27FC236}">
                <a16:creationId xmlns:a16="http://schemas.microsoft.com/office/drawing/2014/main" id="{B1FD2BAC-367C-4362-B76E-87C47C4693F7}"/>
              </a:ext>
            </a:extLst>
          </p:cNvPr>
          <p:cNvGraphicFramePr>
            <a:graphicFrameLocks noGrp="1"/>
          </p:cNvGraphicFramePr>
          <p:nvPr>
            <p:extLst>
              <p:ext uri="{D42A27DB-BD31-4B8C-83A1-F6EECF244321}">
                <p14:modId xmlns:p14="http://schemas.microsoft.com/office/powerpoint/2010/main" val="2557813489"/>
              </p:ext>
            </p:extLst>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트레이너가 보유한 포인트를 환전할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환전 받을 은행명을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환전 받을 계좌번호를 입력 받습니다</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환전 받을 계정의 비밀번호를 다시 확인 합니다</a:t>
                      </a:r>
                      <a:r>
                        <a:rPr lang="en-US" altLang="ko-KR" sz="800" dirty="0">
                          <a:latin typeface="+mn-lt"/>
                        </a:rPr>
                        <a:t>.</a:t>
                      </a:r>
                      <a:endParaRPr lang="ko-KR" altLang="en-US" sz="800" dirty="0">
                        <a:latin typeface="+mn-lt"/>
                      </a:endParaRP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r h="241592">
                <a:tc>
                  <a:txBody>
                    <a:bodyPr/>
                    <a:lstStyle/>
                    <a:p>
                      <a:pPr algn="ctr">
                        <a:lnSpc>
                          <a:spcPct val="120000"/>
                        </a:lnSpc>
                        <a:defRPr/>
                      </a:pPr>
                      <a:r>
                        <a:rPr lang="en-US" altLang="ko-KR" sz="800" b="0" strike="noStrike" spc="-1" dirty="0">
                          <a:latin typeface="+mn-lt"/>
                        </a:rPr>
                        <a:t>4</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a:defRPr/>
                      </a:pPr>
                      <a:r>
                        <a:rPr lang="ko-KR" altLang="en-US" sz="800" dirty="0">
                          <a:latin typeface="+mn-lt"/>
                        </a:rPr>
                        <a:t>클릭 시 이전 단계로 이동 합니다</a:t>
                      </a:r>
                      <a:r>
                        <a:rPr lang="en-US" altLang="ko-KR" sz="800" dirty="0">
                          <a:latin typeface="+mn-lt"/>
                        </a:rPr>
                        <a:t>(Page83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39345536"/>
                  </a:ext>
                </a:extLst>
              </a:tr>
              <a:tr h="241592">
                <a:tc>
                  <a:txBody>
                    <a:bodyPr/>
                    <a:lstStyle/>
                    <a:p>
                      <a:pPr algn="ctr">
                        <a:lnSpc>
                          <a:spcPct val="120000"/>
                        </a:lnSpc>
                        <a:defRPr/>
                      </a:pPr>
                      <a:r>
                        <a:rPr lang="en-US" altLang="ko-KR" sz="800" b="0" strike="noStrike" spc="-1" dirty="0">
                          <a:latin typeface="+mn-lt"/>
                        </a:rPr>
                        <a:t>5</a:t>
                      </a:r>
                    </a:p>
                  </a:txBody>
                  <a:tcPr>
                    <a:lnL w="2880">
                      <a:noFill/>
                    </a:lnL>
                    <a:lnR w="2880" cap="flat" cmpd="sng" algn="ctr">
                      <a:solidFill>
                        <a:srgbClr val="808080"/>
                      </a:solidFill>
                      <a:prstDash val="solid"/>
                      <a:round/>
                      <a:headEnd type="none" w="med" len="med"/>
                      <a:tailEnd type="none" w="med" len="med"/>
                    </a:lnR>
                    <a:lnT w="2880">
                      <a:solidFill>
                        <a:srgbClr val="808080"/>
                      </a:solidFill>
                    </a:lnT>
                    <a:lnB w="2880">
                      <a:solidFill>
                        <a:srgbClr val="808080"/>
                      </a:solidFill>
                    </a:lnB>
                    <a:noFill/>
                  </a:tcPr>
                </a:tc>
                <a:tc>
                  <a:txBody>
                    <a:bodyPr/>
                    <a:lstStyle/>
                    <a:p>
                      <a:pPr>
                        <a:defRPr/>
                      </a:pPr>
                      <a:r>
                        <a:rPr lang="ko-KR" altLang="en-US" sz="800" dirty="0">
                          <a:latin typeface="+mn-lt"/>
                        </a:rPr>
                        <a:t>클릭 시 환전 완료 페이지로 이동 합니다</a:t>
                      </a:r>
                      <a:r>
                        <a:rPr lang="en-US" altLang="ko-KR" sz="800" dirty="0">
                          <a:latin typeface="+mn-lt"/>
                        </a:rPr>
                        <a:t>(Page85 </a:t>
                      </a:r>
                      <a:r>
                        <a:rPr lang="ko-KR" altLang="en-US" sz="800" dirty="0">
                          <a:latin typeface="+mn-lt"/>
                        </a:rPr>
                        <a:t>참조</a:t>
                      </a:r>
                      <a:r>
                        <a:rPr lang="en-US" altLang="ko-KR" sz="800" dirty="0">
                          <a:latin typeface="+mn-lt"/>
                        </a:rPr>
                        <a:t>).</a:t>
                      </a:r>
                      <a:endParaRPr lang="ko-KR" altLang="en-US" sz="800" dirty="0">
                        <a:latin typeface="+mn-lt"/>
                      </a:endParaRPr>
                    </a:p>
                  </a:txBody>
                  <a:tcPr>
                    <a:lnL w="2880" cap="flat" cmpd="sng" algn="ctr">
                      <a:solidFill>
                        <a:srgbClr val="808080"/>
                      </a:solidFill>
                      <a:prstDash val="solid"/>
                      <a:round/>
                      <a:headEnd type="none" w="med" len="med"/>
                      <a:tailEnd type="none" w="med" len="med"/>
                    </a:lnL>
                    <a:lnR w="2880">
                      <a:noFill/>
                    </a:lnR>
                    <a:lnT w="2880">
                      <a:solidFill>
                        <a:srgbClr val="808080"/>
                      </a:solidFill>
                    </a:lnT>
                    <a:lnB w="2880">
                      <a:solidFill>
                        <a:srgbClr val="808080"/>
                      </a:solidFill>
                    </a:lnB>
                    <a:noFill/>
                  </a:tcPr>
                </a:tc>
                <a:extLst>
                  <a:ext uri="{0D108BD9-81ED-4DB2-BD59-A6C34878D82A}">
                    <a16:rowId xmlns:a16="http://schemas.microsoft.com/office/drawing/2014/main" val="246104648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Tpay.jsp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85</a:t>
            </a:r>
          </a:p>
        </p:txBody>
      </p:sp>
      <p:pic>
        <p:nvPicPr>
          <p:cNvPr id="2" name="그림 1"/>
          <p:cNvPicPr>
            <a:picLocks noChangeAspect="1"/>
          </p:cNvPicPr>
          <p:nvPr/>
        </p:nvPicPr>
        <p:blipFill rotWithShape="1">
          <a:blip r:embed="rId2"/>
          <a:stretch>
            <a:fillRect/>
          </a:stretch>
        </p:blipFill>
        <p:spPr>
          <a:xfrm>
            <a:off x="262800" y="1126800"/>
            <a:ext cx="8068379" cy="4104000"/>
          </a:xfrm>
          <a:prstGeom prst="rect">
            <a:avLst/>
          </a:prstGeom>
        </p:spPr>
      </p:pic>
      <p:sp>
        <p:nvSpPr>
          <p:cNvPr id="9" name="타원 13"/>
          <p:cNvSpPr/>
          <p:nvPr/>
        </p:nvSpPr>
        <p:spPr>
          <a:xfrm>
            <a:off x="4077081" y="47971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graphicFrame>
        <p:nvGraphicFramePr>
          <p:cNvPr id="10" name="표 9">
            <a:extLst>
              <a:ext uri="{FF2B5EF4-FFF2-40B4-BE49-F238E27FC236}">
                <a16:creationId xmlns:a16="http://schemas.microsoft.com/office/drawing/2014/main" id="{8FE31506-B5B1-486D-89CC-41D95D211B6A}"/>
              </a:ext>
            </a:extLst>
          </p:cNvPr>
          <p:cNvGraphicFramePr>
            <a:graphicFrameLocks noGrp="1"/>
          </p:cNvGraphicFramePr>
          <p:nvPr>
            <p:extLst>
              <p:ext uri="{D42A27DB-BD31-4B8C-83A1-F6EECF244321}">
                <p14:modId xmlns:p14="http://schemas.microsoft.com/office/powerpoint/2010/main" val="1453036007"/>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수수료를 제외한 금액과 잔여 포인트를 제공하는 환전 완료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클릭 시 트레이너 마이 페이지로 이동 합니다</a:t>
                      </a:r>
                      <a:r>
                        <a:rPr lang="en-US" altLang="ko-KR" sz="800" b="0" strike="noStrike" spc="-1" dirty="0">
                          <a:latin typeface="+mn-lt"/>
                        </a:rPr>
                        <a:t>(Page73 </a:t>
                      </a:r>
                      <a:r>
                        <a:rPr lang="ko-KR" altLang="en-US" sz="800" b="0" strike="noStrike" spc="-1" dirty="0">
                          <a:latin typeface="+mn-lt"/>
                        </a:rPr>
                        <a:t>참조</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86</a:t>
            </a:r>
          </a:p>
        </p:txBody>
      </p:sp>
      <p:pic>
        <p:nvPicPr>
          <p:cNvPr id="3" name="그림 2"/>
          <p:cNvPicPr>
            <a:picLocks noChangeAspect="1"/>
          </p:cNvPicPr>
          <p:nvPr/>
        </p:nvPicPr>
        <p:blipFill rotWithShape="1">
          <a:blip r:embed="rId2"/>
          <a:stretch>
            <a:fillRect/>
          </a:stretch>
        </p:blipFill>
        <p:spPr>
          <a:xfrm>
            <a:off x="262800" y="1126800"/>
            <a:ext cx="8038938"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AF7A2188-816C-4849-9284-FCC5A5A631EB}"/>
              </a:ext>
            </a:extLst>
          </p:cNvPr>
          <p:cNvGraphicFramePr>
            <a:graphicFrameLocks noGrp="1"/>
          </p:cNvGraphicFramePr>
          <p:nvPr>
            <p:extLst>
              <p:ext uri="{D42A27DB-BD31-4B8C-83A1-F6EECF244321}">
                <p14:modId xmlns:p14="http://schemas.microsoft.com/office/powerpoint/2010/main" val="239044482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PT </a:t>
                      </a:r>
                      <a:r>
                        <a:rPr lang="ko-KR" altLang="en-US" sz="800" b="0" strike="noStrike" spc="-1" dirty="0">
                          <a:solidFill>
                            <a:srgbClr val="000000"/>
                          </a:solidFill>
                          <a:latin typeface="+mn-lt"/>
                        </a:rPr>
                        <a:t>가격을 설정 및 변경할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en-US" altLang="ko-KR" sz="800" b="0" strike="noStrike" spc="-1" dirty="0">
                          <a:latin typeface="+mn-lt"/>
                        </a:rPr>
                        <a:t>PT </a:t>
                      </a:r>
                      <a:r>
                        <a:rPr lang="ko-KR" altLang="en-US" sz="800" b="0" strike="noStrike" spc="-1" dirty="0">
                          <a:latin typeface="+mn-lt"/>
                        </a:rPr>
                        <a:t>가격을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87</a:t>
            </a:r>
          </a:p>
        </p:txBody>
      </p:sp>
      <p:pic>
        <p:nvPicPr>
          <p:cNvPr id="2" name="그림 1"/>
          <p:cNvPicPr>
            <a:picLocks noChangeAspect="1"/>
          </p:cNvPicPr>
          <p:nvPr/>
        </p:nvPicPr>
        <p:blipFill rotWithShape="1">
          <a:blip r:embed="rId2"/>
          <a:stretch>
            <a:fillRect/>
          </a:stretch>
        </p:blipFill>
        <p:spPr>
          <a:xfrm>
            <a:off x="262800" y="1126800"/>
            <a:ext cx="8063852" cy="4104000"/>
          </a:xfrm>
          <a:prstGeom prst="rect">
            <a:avLst/>
          </a:prstGeom>
        </p:spPr>
      </p:pic>
      <p:sp>
        <p:nvSpPr>
          <p:cNvPr id="9" name="타원 13"/>
          <p:cNvSpPr/>
          <p:nvPr/>
        </p:nvSpPr>
        <p:spPr>
          <a:xfrm>
            <a:off x="3143672" y="22731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1</a:t>
            </a:r>
            <a:endParaRPr lang="ko-KR" altLang="en-US" sz="1000" dirty="0">
              <a:solidFill>
                <a:schemeClr val="dk1"/>
              </a:solidFill>
            </a:endParaRPr>
          </a:p>
        </p:txBody>
      </p:sp>
      <p:sp>
        <p:nvSpPr>
          <p:cNvPr id="10" name="타원 8"/>
          <p:cNvSpPr/>
          <p:nvPr/>
        </p:nvSpPr>
        <p:spPr>
          <a:xfrm>
            <a:off x="2682122" y="2996952"/>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2682122" y="328498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3" name="표 12">
            <a:extLst>
              <a:ext uri="{FF2B5EF4-FFF2-40B4-BE49-F238E27FC236}">
                <a16:creationId xmlns:a16="http://schemas.microsoft.com/office/drawing/2014/main" id="{BC547E58-AA03-46E9-A7A5-8C93866DF943}"/>
              </a:ext>
            </a:extLst>
          </p:cNvPr>
          <p:cNvGraphicFramePr>
            <a:graphicFrameLocks noGrp="1"/>
          </p:cNvGraphicFramePr>
          <p:nvPr>
            <p:extLst>
              <p:ext uri="{D42A27DB-BD31-4B8C-83A1-F6EECF244321}">
                <p14:modId xmlns:p14="http://schemas.microsoft.com/office/powerpoint/2010/main" val="61103176"/>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회원탈퇴를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회원탈퇴를 위해 최종적으로 비밀번호를 확인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88</a:t>
            </a:r>
          </a:p>
        </p:txBody>
      </p:sp>
      <p:pic>
        <p:nvPicPr>
          <p:cNvPr id="2" name="그림 1"/>
          <p:cNvPicPr>
            <a:picLocks noChangeAspect="1"/>
          </p:cNvPicPr>
          <p:nvPr/>
        </p:nvPicPr>
        <p:blipFill rotWithShape="1">
          <a:blip r:embed="rId2"/>
          <a:stretch>
            <a:fillRect/>
          </a:stretch>
        </p:blipFill>
        <p:spPr>
          <a:xfrm>
            <a:off x="262800" y="1126800"/>
            <a:ext cx="8047391"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8DAF1232-F7BE-4F53-9297-37CBD8B74462}"/>
              </a:ext>
            </a:extLst>
          </p:cNvPr>
          <p:cNvGraphicFramePr>
            <a:graphicFrameLocks noGrp="1"/>
          </p:cNvGraphicFramePr>
          <p:nvPr>
            <p:extLst>
              <p:ext uri="{D42A27DB-BD31-4B8C-83A1-F6EECF244321}">
                <p14:modId xmlns:p14="http://schemas.microsoft.com/office/powerpoint/2010/main" val="376429708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경력 수정을 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경력을 선택 합니다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89</a:t>
            </a:r>
          </a:p>
        </p:txBody>
      </p:sp>
      <p:pic>
        <p:nvPicPr>
          <p:cNvPr id="2" name="그림 1"/>
          <p:cNvPicPr>
            <a:picLocks noChangeAspect="1"/>
          </p:cNvPicPr>
          <p:nvPr/>
        </p:nvPicPr>
        <p:blipFill rotWithShape="1">
          <a:blip r:embed="rId2"/>
          <a:stretch>
            <a:fillRect/>
          </a:stretch>
        </p:blipFill>
        <p:spPr>
          <a:xfrm>
            <a:off x="262800" y="1126800"/>
            <a:ext cx="8068092" cy="4104000"/>
          </a:xfrm>
          <a:prstGeom prst="rect">
            <a:avLst/>
          </a:prstGeom>
        </p:spPr>
      </p:pic>
      <p:sp>
        <p:nvSpPr>
          <p:cNvPr id="9" name="타원 13"/>
          <p:cNvSpPr/>
          <p:nvPr/>
        </p:nvSpPr>
        <p:spPr>
          <a:xfrm>
            <a:off x="2492905" y="2852936"/>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229209"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2</a:t>
            </a:r>
            <a:endParaRPr lang="ko-KR" altLang="en-US" sz="1000">
              <a:solidFill>
                <a:schemeClr val="dk1"/>
              </a:solidFill>
            </a:endParaRPr>
          </a:p>
        </p:txBody>
      </p:sp>
      <p:sp>
        <p:nvSpPr>
          <p:cNvPr id="11" name="타원 9"/>
          <p:cNvSpPr/>
          <p:nvPr/>
        </p:nvSpPr>
        <p:spPr>
          <a:xfrm>
            <a:off x="5733265" y="4149080"/>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pic>
        <p:nvPicPr>
          <p:cNvPr id="6" name="그림 5">
            <a:extLst>
              <a:ext uri="{FF2B5EF4-FFF2-40B4-BE49-F238E27FC236}">
                <a16:creationId xmlns:a16="http://schemas.microsoft.com/office/drawing/2014/main" id="{9ABB1416-C3D9-4F2F-957F-2FA4802B71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46" y="4180890"/>
            <a:ext cx="2100482" cy="1181521"/>
          </a:xfrm>
          <a:prstGeom prst="rect">
            <a:avLst/>
          </a:prstGeom>
        </p:spPr>
      </p:pic>
      <p:graphicFrame>
        <p:nvGraphicFramePr>
          <p:cNvPr id="12" name="표 11">
            <a:extLst>
              <a:ext uri="{FF2B5EF4-FFF2-40B4-BE49-F238E27FC236}">
                <a16:creationId xmlns:a16="http://schemas.microsoft.com/office/drawing/2014/main" id="{A55C7B79-A62F-422D-A279-76CB7F05BEFE}"/>
              </a:ext>
            </a:extLst>
          </p:cNvPr>
          <p:cNvGraphicFramePr>
            <a:graphicFrameLocks noGrp="1"/>
          </p:cNvGraphicFramePr>
          <p:nvPr>
            <p:extLst>
              <p:ext uri="{D42A27DB-BD31-4B8C-83A1-F6EECF244321}">
                <p14:modId xmlns:p14="http://schemas.microsoft.com/office/powerpoint/2010/main" val="4149170009"/>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컨텐츠를 작성 및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컨텐츠를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 : </a:t>
            </a:r>
            <a:r>
              <a:rPr lang="ko-KR" altLang="en-US" dirty="0"/>
              <a:t>운동성향</a:t>
            </a:r>
            <a:r>
              <a:rPr lang="en-US" altLang="ko-KR" dirty="0"/>
              <a:t>, </a:t>
            </a:r>
            <a:r>
              <a:rPr lang="ko-KR" altLang="en-US" dirty="0"/>
              <a:t>결과 목록 페이지</a:t>
            </a:r>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2210825974"/>
              </p:ext>
            </p:extLst>
          </p:nvPr>
        </p:nvGraphicFramePr>
        <p:xfrm>
          <a:off x="452672" y="1268760"/>
          <a:ext cx="11187943" cy="5328592"/>
        </p:xfrm>
        <a:graphic>
          <a:graphicData uri="http://schemas.openxmlformats.org/drawingml/2006/table">
            <a:tbl>
              <a:tblPr>
                <a:tableStyleId>{5C22544A-7EE6-4342-B048-85BDC9FD1C3A}</a:tableStyleId>
              </a:tblPr>
              <a:tblGrid>
                <a:gridCol w="1071074">
                  <a:extLst>
                    <a:ext uri="{9D8B030D-6E8A-4147-A177-3AD203B41FA5}">
                      <a16:colId xmlns:a16="http://schemas.microsoft.com/office/drawing/2014/main" val="554055183"/>
                    </a:ext>
                  </a:extLst>
                </a:gridCol>
                <a:gridCol w="10116869">
                  <a:extLst>
                    <a:ext uri="{9D8B030D-6E8A-4147-A177-3AD203B41FA5}">
                      <a16:colId xmlns:a16="http://schemas.microsoft.com/office/drawing/2014/main" val="20000"/>
                    </a:ext>
                  </a:extLst>
                </a:gridCol>
              </a:tblGrid>
              <a:tr h="5328592">
                <a:tc>
                  <a:txBody>
                    <a:bodyPr/>
                    <a:lstStyle/>
                    <a:p>
                      <a:pPr algn="ctr" latinLnBrk="1"/>
                      <a:r>
                        <a:rPr lang="en-US" altLang="ko-KR" sz="1000" b="1" dirty="0">
                          <a:solidFill>
                            <a:schemeClr val="tx1"/>
                          </a:solidFill>
                        </a:rPr>
                        <a:t>Propensity,</a:t>
                      </a:r>
                    </a:p>
                    <a:p>
                      <a:pPr algn="ctr" latinLnBrk="1"/>
                      <a:r>
                        <a:rPr lang="en-US" altLang="ko-KR" sz="1000" b="1" dirty="0" err="1">
                          <a:solidFill>
                            <a:schemeClr val="tx1"/>
                          </a:solidFill>
                        </a:rPr>
                        <a:t>trainerList</a:t>
                      </a:r>
                      <a:endParaRPr lang="en-US" altLang="ko-KR" sz="1000" b="1" dirty="0">
                        <a:solidFill>
                          <a:schemeClr val="tx1"/>
                        </a:solidFill>
                      </a:endParaRP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sp>
        <p:nvSpPr>
          <p:cNvPr id="63" name="순서도: 문서 4">
            <a:extLst>
              <a:ext uri="{FF2B5EF4-FFF2-40B4-BE49-F238E27FC236}">
                <a16:creationId xmlns:a16="http://schemas.microsoft.com/office/drawing/2014/main" id="{27298BDD-BEED-483B-A942-11880CD2BCCD}"/>
              </a:ext>
            </a:extLst>
          </p:cNvPr>
          <p:cNvSpPr/>
          <p:nvPr/>
        </p:nvSpPr>
        <p:spPr>
          <a:xfrm>
            <a:off x="3282068" y="151262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propensity.jsp</a:t>
            </a:r>
            <a:endParaRPr lang="en-US" altLang="ko-KR" sz="800" dirty="0">
              <a:solidFill>
                <a:schemeClr val="tx1"/>
              </a:solidFill>
              <a:latin typeface="+mn-ea"/>
            </a:endParaRPr>
          </a:p>
        </p:txBody>
      </p:sp>
      <p:sp>
        <p:nvSpPr>
          <p:cNvPr id="83" name="순서도: 판단 82">
            <a:extLst>
              <a:ext uri="{FF2B5EF4-FFF2-40B4-BE49-F238E27FC236}">
                <a16:creationId xmlns:a16="http://schemas.microsoft.com/office/drawing/2014/main" id="{C07A0973-7A51-4E56-927B-66B2A3E6F2B9}"/>
              </a:ext>
            </a:extLst>
          </p:cNvPr>
          <p:cNvSpPr/>
          <p:nvPr/>
        </p:nvSpPr>
        <p:spPr>
          <a:xfrm>
            <a:off x="3205410" y="2355231"/>
            <a:ext cx="1980220" cy="2869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87" name="직선 화살표 연결선 86">
            <a:extLst>
              <a:ext uri="{FF2B5EF4-FFF2-40B4-BE49-F238E27FC236}">
                <a16:creationId xmlns:a16="http://schemas.microsoft.com/office/drawing/2014/main" id="{3EDA3593-F331-4B43-B8B1-68EE7CADE1D7}"/>
              </a:ext>
            </a:extLst>
          </p:cNvPr>
          <p:cNvCxnSpPr>
            <a:cxnSpLocks/>
            <a:stCxn id="83" idx="2"/>
            <a:endCxn id="58" idx="0"/>
          </p:cNvCxnSpPr>
          <p:nvPr/>
        </p:nvCxnSpPr>
        <p:spPr>
          <a:xfrm>
            <a:off x="4195520" y="2642169"/>
            <a:ext cx="2446" cy="1815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꺾인 연결선 29"/>
          <p:cNvCxnSpPr>
            <a:cxnSpLocks/>
            <a:stCxn id="83" idx="1"/>
            <a:endCxn id="57" idx="1"/>
          </p:cNvCxnSpPr>
          <p:nvPr/>
        </p:nvCxnSpPr>
        <p:spPr>
          <a:xfrm rot="10800000" flipH="1">
            <a:off x="3205410" y="2070774"/>
            <a:ext cx="76658" cy="427927"/>
          </a:xfrm>
          <a:prstGeom prst="bentConnector3">
            <a:avLst>
              <a:gd name="adj1" fmla="val -298208"/>
            </a:avLst>
          </a:prstGeom>
          <a:ln>
            <a:tailEnd type="arrow"/>
          </a:ln>
        </p:spPr>
        <p:style>
          <a:lnRef idx="1">
            <a:schemeClr val="dk1"/>
          </a:lnRef>
          <a:fillRef idx="0">
            <a:schemeClr val="dk1"/>
          </a:fillRef>
          <a:effectRef idx="0">
            <a:schemeClr val="dk1"/>
          </a:effectRef>
          <a:fontRef idx="minor">
            <a:schemeClr val="tx1"/>
          </a:fontRef>
        </p:style>
      </p:cxnSp>
      <p:sp>
        <p:nvSpPr>
          <p:cNvPr id="98" name="직사각형 97">
            <a:extLst>
              <a:ext uri="{FF2B5EF4-FFF2-40B4-BE49-F238E27FC236}">
                <a16:creationId xmlns:a16="http://schemas.microsoft.com/office/drawing/2014/main" id="{A9428C8F-F6B1-42F6-AF7E-64F4E0684A90}"/>
              </a:ext>
            </a:extLst>
          </p:cNvPr>
          <p:cNvSpPr/>
          <p:nvPr/>
        </p:nvSpPr>
        <p:spPr>
          <a:xfrm>
            <a:off x="2934569" y="217665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99" name="직사각형 98">
            <a:extLst>
              <a:ext uri="{FF2B5EF4-FFF2-40B4-BE49-F238E27FC236}">
                <a16:creationId xmlns:a16="http://schemas.microsoft.com/office/drawing/2014/main" id="{A9428C8F-F6B1-42F6-AF7E-64F4E0684A90}"/>
              </a:ext>
            </a:extLst>
          </p:cNvPr>
          <p:cNvSpPr/>
          <p:nvPr/>
        </p:nvSpPr>
        <p:spPr>
          <a:xfrm>
            <a:off x="4174045" y="2636912"/>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57" name="순서도: 문서 4">
            <a:extLst>
              <a:ext uri="{FF2B5EF4-FFF2-40B4-BE49-F238E27FC236}">
                <a16:creationId xmlns:a16="http://schemas.microsoft.com/office/drawing/2014/main" id="{27298BDD-BEED-483B-A942-11880CD2BCCD}"/>
              </a:ext>
            </a:extLst>
          </p:cNvPr>
          <p:cNvSpPr/>
          <p:nvPr/>
        </p:nvSpPr>
        <p:spPr>
          <a:xfrm>
            <a:off x="3282068" y="193668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memberGender</a:t>
            </a:r>
            <a:r>
              <a:rPr lang="en-US" altLang="ko-KR" sz="800" i="1" dirty="0">
                <a:solidFill>
                  <a:schemeClr val="tx1"/>
                </a:solidFill>
              </a:rPr>
              <a:t>/&gt;</a:t>
            </a:r>
            <a:endParaRPr lang="en-US" altLang="ko-KR" sz="800" dirty="0">
              <a:solidFill>
                <a:schemeClr val="tx1"/>
              </a:solidFill>
              <a:latin typeface="+mn-ea"/>
            </a:endParaRPr>
          </a:p>
        </p:txBody>
      </p:sp>
      <p:cxnSp>
        <p:nvCxnSpPr>
          <p:cNvPr id="51" name="직선 화살표 연결선 50">
            <a:extLst>
              <a:ext uri="{FF2B5EF4-FFF2-40B4-BE49-F238E27FC236}">
                <a16:creationId xmlns:a16="http://schemas.microsoft.com/office/drawing/2014/main" id="{000E4C34-AE94-49B4-AC38-7E2DF4E5C7BD}"/>
              </a:ext>
            </a:extLst>
          </p:cNvPr>
          <p:cNvCxnSpPr>
            <a:cxnSpLocks/>
            <a:stCxn id="63" idx="2"/>
            <a:endCxn id="57" idx="0"/>
          </p:cNvCxnSpPr>
          <p:nvPr/>
        </p:nvCxnSpPr>
        <p:spPr>
          <a:xfrm>
            <a:off x="4195520" y="1763073"/>
            <a:ext cx="0" cy="173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FC13E950-65F1-40BB-AEE1-02BA2697861D}"/>
              </a:ext>
            </a:extLst>
          </p:cNvPr>
          <p:cNvCxnSpPr>
            <a:cxnSpLocks/>
            <a:stCxn id="57" idx="2"/>
            <a:endCxn id="83" idx="0"/>
          </p:cNvCxnSpPr>
          <p:nvPr/>
        </p:nvCxnSpPr>
        <p:spPr>
          <a:xfrm>
            <a:off x="4195520" y="2187134"/>
            <a:ext cx="0" cy="16809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8" name="순서도: 문서 4">
            <a:extLst>
              <a:ext uri="{FF2B5EF4-FFF2-40B4-BE49-F238E27FC236}">
                <a16:creationId xmlns:a16="http://schemas.microsoft.com/office/drawing/2014/main" id="{E6977ED3-B534-4637-95C9-36CBAE8E09A5}"/>
              </a:ext>
            </a:extLst>
          </p:cNvPr>
          <p:cNvSpPr/>
          <p:nvPr/>
        </p:nvSpPr>
        <p:spPr>
          <a:xfrm>
            <a:off x="3284514" y="2823764"/>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trainerGender</a:t>
            </a:r>
            <a:r>
              <a:rPr lang="en-US" altLang="ko-KR" sz="800" i="1" dirty="0">
                <a:solidFill>
                  <a:schemeClr val="tx1"/>
                </a:solidFill>
              </a:rPr>
              <a:t>/&gt;</a:t>
            </a:r>
            <a:endParaRPr lang="en-US" altLang="ko-KR" sz="800" dirty="0">
              <a:solidFill>
                <a:schemeClr val="tx1"/>
              </a:solidFill>
              <a:latin typeface="+mn-ea"/>
            </a:endParaRPr>
          </a:p>
        </p:txBody>
      </p:sp>
      <p:sp>
        <p:nvSpPr>
          <p:cNvPr id="64" name="순서도: 판단 63">
            <a:extLst>
              <a:ext uri="{FF2B5EF4-FFF2-40B4-BE49-F238E27FC236}">
                <a16:creationId xmlns:a16="http://schemas.microsoft.com/office/drawing/2014/main" id="{0F817868-193B-464E-82F7-689DA9205B66}"/>
              </a:ext>
            </a:extLst>
          </p:cNvPr>
          <p:cNvSpPr/>
          <p:nvPr/>
        </p:nvSpPr>
        <p:spPr>
          <a:xfrm>
            <a:off x="3204321" y="3284984"/>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66" name="직선 화살표 연결선 65">
            <a:extLst>
              <a:ext uri="{FF2B5EF4-FFF2-40B4-BE49-F238E27FC236}">
                <a16:creationId xmlns:a16="http://schemas.microsoft.com/office/drawing/2014/main" id="{EEE038D2-A734-456B-BAAD-BEDFC5E6A353}"/>
              </a:ext>
            </a:extLst>
          </p:cNvPr>
          <p:cNvCxnSpPr>
            <a:cxnSpLocks/>
            <a:stCxn id="64" idx="2"/>
            <a:endCxn id="78" idx="0"/>
          </p:cNvCxnSpPr>
          <p:nvPr/>
        </p:nvCxnSpPr>
        <p:spPr>
          <a:xfrm>
            <a:off x="4194431" y="3570776"/>
            <a:ext cx="1089" cy="24017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0" name="꺾인 연결선 29">
            <a:extLst>
              <a:ext uri="{FF2B5EF4-FFF2-40B4-BE49-F238E27FC236}">
                <a16:creationId xmlns:a16="http://schemas.microsoft.com/office/drawing/2014/main" id="{7FF1FD5B-9557-4607-9BF0-D4B14FD0601F}"/>
              </a:ext>
            </a:extLst>
          </p:cNvPr>
          <p:cNvCxnSpPr>
            <a:cxnSpLocks/>
            <a:stCxn id="64" idx="1"/>
            <a:endCxn id="58" idx="1"/>
          </p:cNvCxnSpPr>
          <p:nvPr/>
        </p:nvCxnSpPr>
        <p:spPr>
          <a:xfrm rot="10800000" flipH="1">
            <a:off x="3204320" y="2957856"/>
            <a:ext cx="80193" cy="470024"/>
          </a:xfrm>
          <a:prstGeom prst="bentConnector3">
            <a:avLst>
              <a:gd name="adj1" fmla="val -285062"/>
            </a:avLst>
          </a:prstGeom>
          <a:ln>
            <a:tailEnd type="arrow"/>
          </a:ln>
        </p:spPr>
        <p:style>
          <a:lnRef idx="1">
            <a:schemeClr val="dk1"/>
          </a:lnRef>
          <a:fillRef idx="0">
            <a:schemeClr val="dk1"/>
          </a:fillRef>
          <a:effectRef idx="0">
            <a:schemeClr val="dk1"/>
          </a:effectRef>
          <a:fontRef idx="minor">
            <a:schemeClr val="tx1"/>
          </a:fontRef>
        </p:style>
      </p:cxnSp>
      <p:sp>
        <p:nvSpPr>
          <p:cNvPr id="72" name="직사각형 71">
            <a:extLst>
              <a:ext uri="{FF2B5EF4-FFF2-40B4-BE49-F238E27FC236}">
                <a16:creationId xmlns:a16="http://schemas.microsoft.com/office/drawing/2014/main" id="{6FB63581-95AF-42F3-946C-70C3BDB97787}"/>
              </a:ext>
            </a:extLst>
          </p:cNvPr>
          <p:cNvSpPr/>
          <p:nvPr/>
        </p:nvSpPr>
        <p:spPr>
          <a:xfrm>
            <a:off x="2927648" y="3097666"/>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73" name="직사각형 72">
            <a:extLst>
              <a:ext uri="{FF2B5EF4-FFF2-40B4-BE49-F238E27FC236}">
                <a16:creationId xmlns:a16="http://schemas.microsoft.com/office/drawing/2014/main" id="{63FA51AF-223F-4204-AE64-A21E1AADEB0E}"/>
              </a:ext>
            </a:extLst>
          </p:cNvPr>
          <p:cNvSpPr/>
          <p:nvPr/>
        </p:nvSpPr>
        <p:spPr>
          <a:xfrm>
            <a:off x="4174045" y="4581128"/>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78" name="순서도: 문서 4">
            <a:extLst>
              <a:ext uri="{FF2B5EF4-FFF2-40B4-BE49-F238E27FC236}">
                <a16:creationId xmlns:a16="http://schemas.microsoft.com/office/drawing/2014/main" id="{97F7FA4B-82FC-467A-9D64-7CD22FBC2024}"/>
              </a:ext>
            </a:extLst>
          </p:cNvPr>
          <p:cNvSpPr/>
          <p:nvPr/>
        </p:nvSpPr>
        <p:spPr>
          <a:xfrm>
            <a:off x="3282068" y="381095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memberAge</a:t>
            </a:r>
            <a:r>
              <a:rPr lang="en-US" altLang="ko-KR" sz="800" i="1" dirty="0">
                <a:solidFill>
                  <a:schemeClr val="tx1"/>
                </a:solidFill>
              </a:rPr>
              <a:t>/&gt;</a:t>
            </a:r>
            <a:endParaRPr lang="en-US" altLang="ko-KR" sz="800" dirty="0">
              <a:solidFill>
                <a:schemeClr val="tx1"/>
              </a:solidFill>
              <a:latin typeface="+mn-ea"/>
            </a:endParaRPr>
          </a:p>
        </p:txBody>
      </p:sp>
      <p:cxnSp>
        <p:nvCxnSpPr>
          <p:cNvPr id="79" name="직선 화살표 연결선 78">
            <a:extLst>
              <a:ext uri="{FF2B5EF4-FFF2-40B4-BE49-F238E27FC236}">
                <a16:creationId xmlns:a16="http://schemas.microsoft.com/office/drawing/2014/main" id="{AD9F5420-FE9E-4E2D-AA36-201242B82F69}"/>
              </a:ext>
            </a:extLst>
          </p:cNvPr>
          <p:cNvCxnSpPr>
            <a:cxnSpLocks/>
            <a:stCxn id="58" idx="2"/>
            <a:endCxn id="64" idx="0"/>
          </p:cNvCxnSpPr>
          <p:nvPr/>
        </p:nvCxnSpPr>
        <p:spPr>
          <a:xfrm flipH="1">
            <a:off x="4194431" y="3074217"/>
            <a:ext cx="3535" cy="21076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8939D866-1AD6-4318-BBC5-81F547A0B69B}"/>
              </a:ext>
            </a:extLst>
          </p:cNvPr>
          <p:cNvCxnSpPr>
            <a:cxnSpLocks/>
            <a:stCxn id="78" idx="2"/>
            <a:endCxn id="89" idx="0"/>
          </p:cNvCxnSpPr>
          <p:nvPr/>
        </p:nvCxnSpPr>
        <p:spPr>
          <a:xfrm flipH="1">
            <a:off x="4194431" y="4061405"/>
            <a:ext cx="1089" cy="23393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9" name="순서도: 판단 88">
            <a:extLst>
              <a:ext uri="{FF2B5EF4-FFF2-40B4-BE49-F238E27FC236}">
                <a16:creationId xmlns:a16="http://schemas.microsoft.com/office/drawing/2014/main" id="{6384AB69-158E-4557-8D41-FFB3A0523155}"/>
              </a:ext>
            </a:extLst>
          </p:cNvPr>
          <p:cNvSpPr/>
          <p:nvPr/>
        </p:nvSpPr>
        <p:spPr>
          <a:xfrm>
            <a:off x="3204321" y="4295336"/>
            <a:ext cx="1980220" cy="285792"/>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solidFill>
                  <a:schemeClr val="tx1"/>
                </a:solidFill>
              </a:rPr>
              <a:t>유효성 검사</a:t>
            </a:r>
          </a:p>
        </p:txBody>
      </p:sp>
      <p:cxnSp>
        <p:nvCxnSpPr>
          <p:cNvPr id="94" name="꺾인 연결선 29">
            <a:extLst>
              <a:ext uri="{FF2B5EF4-FFF2-40B4-BE49-F238E27FC236}">
                <a16:creationId xmlns:a16="http://schemas.microsoft.com/office/drawing/2014/main" id="{81166B53-8DE8-4453-B12D-2CB57D53FFA0}"/>
              </a:ext>
            </a:extLst>
          </p:cNvPr>
          <p:cNvCxnSpPr>
            <a:cxnSpLocks/>
            <a:stCxn id="89" idx="1"/>
            <a:endCxn id="78" idx="1"/>
          </p:cNvCxnSpPr>
          <p:nvPr/>
        </p:nvCxnSpPr>
        <p:spPr>
          <a:xfrm rot="10800000" flipH="1">
            <a:off x="3204320" y="3945044"/>
            <a:ext cx="77747" cy="493188"/>
          </a:xfrm>
          <a:prstGeom prst="bentConnector3">
            <a:avLst>
              <a:gd name="adj1" fmla="val -294031"/>
            </a:avLst>
          </a:prstGeom>
          <a:ln>
            <a:tailEnd type="arrow"/>
          </a:ln>
        </p:spPr>
        <p:style>
          <a:lnRef idx="1">
            <a:schemeClr val="dk1"/>
          </a:lnRef>
          <a:fillRef idx="0">
            <a:schemeClr val="dk1"/>
          </a:fillRef>
          <a:effectRef idx="0">
            <a:schemeClr val="dk1"/>
          </a:effectRef>
          <a:fontRef idx="minor">
            <a:schemeClr val="tx1"/>
          </a:fontRef>
        </p:style>
      </p:cxnSp>
      <p:sp>
        <p:nvSpPr>
          <p:cNvPr id="112" name="직사각형 111">
            <a:extLst>
              <a:ext uri="{FF2B5EF4-FFF2-40B4-BE49-F238E27FC236}">
                <a16:creationId xmlns:a16="http://schemas.microsoft.com/office/drawing/2014/main" id="{F16EDC5F-668D-43A5-91A9-71807FE29AD8}"/>
              </a:ext>
            </a:extLst>
          </p:cNvPr>
          <p:cNvSpPr/>
          <p:nvPr/>
        </p:nvSpPr>
        <p:spPr>
          <a:xfrm>
            <a:off x="4174045" y="3573016"/>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117" name="직사각형 116">
            <a:extLst>
              <a:ext uri="{FF2B5EF4-FFF2-40B4-BE49-F238E27FC236}">
                <a16:creationId xmlns:a16="http://schemas.microsoft.com/office/drawing/2014/main" id="{1300E2BE-E01F-463F-B08A-D19CAD3D11DC}"/>
              </a:ext>
            </a:extLst>
          </p:cNvPr>
          <p:cNvSpPr/>
          <p:nvPr/>
        </p:nvSpPr>
        <p:spPr>
          <a:xfrm>
            <a:off x="2947227" y="4111219"/>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118" name="순서도: 문서 4">
            <a:extLst>
              <a:ext uri="{FF2B5EF4-FFF2-40B4-BE49-F238E27FC236}">
                <a16:creationId xmlns:a16="http://schemas.microsoft.com/office/drawing/2014/main" id="{C9248C10-FBFC-4327-9A59-90FBEF11A1BA}"/>
              </a:ext>
            </a:extLst>
          </p:cNvPr>
          <p:cNvSpPr/>
          <p:nvPr/>
        </p:nvSpPr>
        <p:spPr>
          <a:xfrm>
            <a:off x="3282324" y="4800770"/>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memberArea</a:t>
            </a:r>
            <a:r>
              <a:rPr lang="en-US" altLang="ko-KR" sz="800" i="1" dirty="0">
                <a:solidFill>
                  <a:schemeClr val="tx1"/>
                </a:solidFill>
              </a:rPr>
              <a:t>/&gt;</a:t>
            </a:r>
            <a:endParaRPr lang="en-US" altLang="ko-KR" sz="800" dirty="0">
              <a:solidFill>
                <a:schemeClr val="tx1"/>
              </a:solidFill>
              <a:latin typeface="+mn-ea"/>
            </a:endParaRPr>
          </a:p>
        </p:txBody>
      </p:sp>
      <p:cxnSp>
        <p:nvCxnSpPr>
          <p:cNvPr id="119" name="직선 화살표 연결선 118">
            <a:extLst>
              <a:ext uri="{FF2B5EF4-FFF2-40B4-BE49-F238E27FC236}">
                <a16:creationId xmlns:a16="http://schemas.microsoft.com/office/drawing/2014/main" id="{95A52A90-DE08-4DE7-A6C2-9399A0981844}"/>
              </a:ext>
            </a:extLst>
          </p:cNvPr>
          <p:cNvCxnSpPr>
            <a:cxnSpLocks/>
            <a:stCxn id="89" idx="2"/>
            <a:endCxn id="118" idx="0"/>
          </p:cNvCxnSpPr>
          <p:nvPr/>
        </p:nvCxnSpPr>
        <p:spPr>
          <a:xfrm>
            <a:off x="4194431" y="4581128"/>
            <a:ext cx="1345" cy="21964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6EEFD517-A414-40FA-B88D-4B66914C72FD}"/>
              </a:ext>
            </a:extLst>
          </p:cNvPr>
          <p:cNvCxnSpPr>
            <a:cxnSpLocks/>
            <a:stCxn id="118" idx="2"/>
            <a:endCxn id="159" idx="0"/>
          </p:cNvCxnSpPr>
          <p:nvPr/>
        </p:nvCxnSpPr>
        <p:spPr>
          <a:xfrm flipH="1">
            <a:off x="4194431" y="5051223"/>
            <a:ext cx="1345" cy="2195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59" name="순서도: 문서 4">
            <a:extLst>
              <a:ext uri="{FF2B5EF4-FFF2-40B4-BE49-F238E27FC236}">
                <a16:creationId xmlns:a16="http://schemas.microsoft.com/office/drawing/2014/main" id="{2B4CF9D6-20F6-4996-BF4B-F434DC4FEB16}"/>
              </a:ext>
            </a:extLst>
          </p:cNvPr>
          <p:cNvSpPr/>
          <p:nvPr/>
        </p:nvSpPr>
        <p:spPr>
          <a:xfrm>
            <a:off x="3280979" y="5270818"/>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memberAttention</a:t>
            </a:r>
            <a:r>
              <a:rPr lang="en-US" altLang="ko-KR" sz="800" i="1" dirty="0">
                <a:solidFill>
                  <a:schemeClr val="tx1"/>
                </a:solidFill>
              </a:rPr>
              <a:t>/&gt;</a:t>
            </a:r>
            <a:endParaRPr lang="en-US" altLang="ko-KR" sz="800" dirty="0">
              <a:solidFill>
                <a:schemeClr val="tx1"/>
              </a:solidFill>
              <a:latin typeface="+mn-ea"/>
            </a:endParaRPr>
          </a:p>
        </p:txBody>
      </p:sp>
      <p:cxnSp>
        <p:nvCxnSpPr>
          <p:cNvPr id="165" name="직선 화살표 연결선 164">
            <a:extLst>
              <a:ext uri="{FF2B5EF4-FFF2-40B4-BE49-F238E27FC236}">
                <a16:creationId xmlns:a16="http://schemas.microsoft.com/office/drawing/2014/main" id="{1AAF8761-EF29-46DD-85E8-AA7F3344B8C7}"/>
              </a:ext>
            </a:extLst>
          </p:cNvPr>
          <p:cNvCxnSpPr>
            <a:cxnSpLocks/>
            <a:stCxn id="159" idx="2"/>
            <a:endCxn id="171" idx="0"/>
          </p:cNvCxnSpPr>
          <p:nvPr/>
        </p:nvCxnSpPr>
        <p:spPr>
          <a:xfrm>
            <a:off x="4194431" y="5521271"/>
            <a:ext cx="3534" cy="2408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71" name="순서도: 문서 4">
            <a:extLst>
              <a:ext uri="{FF2B5EF4-FFF2-40B4-BE49-F238E27FC236}">
                <a16:creationId xmlns:a16="http://schemas.microsoft.com/office/drawing/2014/main" id="{71A7AF23-6797-40C3-AB2E-D7F401B08AF6}"/>
              </a:ext>
            </a:extLst>
          </p:cNvPr>
          <p:cNvSpPr/>
          <p:nvPr/>
        </p:nvSpPr>
        <p:spPr>
          <a:xfrm>
            <a:off x="3284513" y="5762133"/>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classDate</a:t>
            </a:r>
            <a:r>
              <a:rPr lang="en-US" altLang="ko-KR" sz="800" i="1" dirty="0">
                <a:solidFill>
                  <a:schemeClr val="tx1"/>
                </a:solidFill>
              </a:rPr>
              <a:t>/&gt;</a:t>
            </a:r>
            <a:endParaRPr lang="en-US" altLang="ko-KR" sz="800" dirty="0">
              <a:solidFill>
                <a:schemeClr val="tx1"/>
              </a:solidFill>
              <a:latin typeface="+mn-ea"/>
            </a:endParaRPr>
          </a:p>
        </p:txBody>
      </p:sp>
      <p:cxnSp>
        <p:nvCxnSpPr>
          <p:cNvPr id="191" name="직선 화살표 연결선 190">
            <a:extLst>
              <a:ext uri="{FF2B5EF4-FFF2-40B4-BE49-F238E27FC236}">
                <a16:creationId xmlns:a16="http://schemas.microsoft.com/office/drawing/2014/main" id="{52F28DCE-B1D4-44C1-B0BF-4B553F0CC9F2}"/>
              </a:ext>
            </a:extLst>
          </p:cNvPr>
          <p:cNvCxnSpPr>
            <a:cxnSpLocks/>
            <a:stCxn id="171" idx="2"/>
            <a:endCxn id="195" idx="0"/>
          </p:cNvCxnSpPr>
          <p:nvPr/>
        </p:nvCxnSpPr>
        <p:spPr>
          <a:xfrm>
            <a:off x="4197965" y="6012586"/>
            <a:ext cx="0" cy="2247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5" name="순서도: 문서 4">
            <a:extLst>
              <a:ext uri="{FF2B5EF4-FFF2-40B4-BE49-F238E27FC236}">
                <a16:creationId xmlns:a16="http://schemas.microsoft.com/office/drawing/2014/main" id="{CAAAE74F-7577-40EF-9B52-AD2139DFC693}"/>
              </a:ext>
            </a:extLst>
          </p:cNvPr>
          <p:cNvSpPr/>
          <p:nvPr/>
        </p:nvSpPr>
        <p:spPr>
          <a:xfrm>
            <a:off x="3284513" y="6237312"/>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i="1" dirty="0">
                <a:solidFill>
                  <a:schemeClr val="tx1"/>
                </a:solidFill>
              </a:rPr>
              <a:t>&lt;div id=</a:t>
            </a:r>
            <a:r>
              <a:rPr lang="en-US" altLang="ko-KR" sz="800" i="1" dirty="0" err="1">
                <a:solidFill>
                  <a:schemeClr val="tx1"/>
                </a:solidFill>
              </a:rPr>
              <a:t>classTime</a:t>
            </a:r>
            <a:r>
              <a:rPr lang="en-US" altLang="ko-KR" sz="800" i="1">
                <a:solidFill>
                  <a:schemeClr val="tx1"/>
                </a:solidFill>
              </a:rPr>
              <a:t>/&gt;</a:t>
            </a:r>
            <a:endParaRPr lang="en-US" altLang="ko-KR" sz="800" dirty="0">
              <a:solidFill>
                <a:schemeClr val="tx1"/>
              </a:solidFill>
              <a:latin typeface="+mn-ea"/>
            </a:endParaRPr>
          </a:p>
        </p:txBody>
      </p:sp>
      <p:sp>
        <p:nvSpPr>
          <p:cNvPr id="211" name="직사각형 210">
            <a:extLst>
              <a:ext uri="{FF2B5EF4-FFF2-40B4-BE49-F238E27FC236}">
                <a16:creationId xmlns:a16="http://schemas.microsoft.com/office/drawing/2014/main" id="{76C8A910-40A1-46AB-B40F-00D6C716C26E}"/>
              </a:ext>
            </a:extLst>
          </p:cNvPr>
          <p:cNvSpPr/>
          <p:nvPr/>
        </p:nvSpPr>
        <p:spPr>
          <a:xfrm>
            <a:off x="7696934" y="2176656"/>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운동성향 결과</a:t>
            </a:r>
            <a:endParaRPr lang="en-US" altLang="ko-KR" sz="800" dirty="0">
              <a:solidFill>
                <a:schemeClr val="tx1"/>
              </a:solidFill>
            </a:endParaRPr>
          </a:p>
        </p:txBody>
      </p:sp>
      <p:cxnSp>
        <p:nvCxnSpPr>
          <p:cNvPr id="213" name="직선 화살표 연결선 212">
            <a:extLst>
              <a:ext uri="{FF2B5EF4-FFF2-40B4-BE49-F238E27FC236}">
                <a16:creationId xmlns:a16="http://schemas.microsoft.com/office/drawing/2014/main" id="{94D524CA-7C82-4E6C-B511-A6ADFFDC8BA4}"/>
              </a:ext>
            </a:extLst>
          </p:cNvPr>
          <p:cNvCxnSpPr>
            <a:cxnSpLocks/>
            <a:stCxn id="211" idx="2"/>
            <a:endCxn id="214" idx="0"/>
          </p:cNvCxnSpPr>
          <p:nvPr/>
        </p:nvCxnSpPr>
        <p:spPr>
          <a:xfrm>
            <a:off x="8363008" y="2484063"/>
            <a:ext cx="5230" cy="5231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4" name="순서도: 판단 213">
            <a:extLst>
              <a:ext uri="{FF2B5EF4-FFF2-40B4-BE49-F238E27FC236}">
                <a16:creationId xmlns:a16="http://schemas.microsoft.com/office/drawing/2014/main" id="{C9F8E100-C47F-42F7-BFA2-A8A278B46775}"/>
              </a:ext>
            </a:extLst>
          </p:cNvPr>
          <p:cNvSpPr/>
          <p:nvPr/>
        </p:nvSpPr>
        <p:spPr>
          <a:xfrm>
            <a:off x="7378128" y="3007243"/>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PropensityOk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cxnSp>
        <p:nvCxnSpPr>
          <p:cNvPr id="217" name="직선 화살표 연결선 216">
            <a:extLst>
              <a:ext uri="{FF2B5EF4-FFF2-40B4-BE49-F238E27FC236}">
                <a16:creationId xmlns:a16="http://schemas.microsoft.com/office/drawing/2014/main" id="{A68C630E-3070-4059-964B-DD49B44F07C0}"/>
              </a:ext>
            </a:extLst>
          </p:cNvPr>
          <p:cNvCxnSpPr>
            <a:endCxn id="224" idx="0"/>
          </p:cNvCxnSpPr>
          <p:nvPr/>
        </p:nvCxnSpPr>
        <p:spPr>
          <a:xfrm>
            <a:off x="8361437" y="3439462"/>
            <a:ext cx="6801" cy="2745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18" name="직사각형 217">
            <a:extLst>
              <a:ext uri="{FF2B5EF4-FFF2-40B4-BE49-F238E27FC236}">
                <a16:creationId xmlns:a16="http://schemas.microsoft.com/office/drawing/2014/main" id="{8A7CE6D1-6FB5-4B93-876B-0D500EE3FBD8}"/>
              </a:ext>
            </a:extLst>
          </p:cNvPr>
          <p:cNvSpPr/>
          <p:nvPr/>
        </p:nvSpPr>
        <p:spPr>
          <a:xfrm>
            <a:off x="9660633" y="3208630"/>
            <a:ext cx="861133" cy="338554"/>
          </a:xfrm>
          <a:prstGeom prst="rect">
            <a:avLst/>
          </a:prstGeom>
        </p:spPr>
        <p:txBody>
          <a:bodyPr wrap="none">
            <a:spAutoFit/>
          </a:bodyPr>
          <a:lstStyle/>
          <a:p>
            <a:r>
              <a:rPr lang="en-US" altLang="ko-KR" sz="800" dirty="0"/>
              <a:t>DG_TRAINER</a:t>
            </a:r>
          </a:p>
          <a:p>
            <a:r>
              <a:rPr lang="en-US" altLang="ko-KR" sz="800" dirty="0"/>
              <a:t>PROFILENAME</a:t>
            </a:r>
          </a:p>
        </p:txBody>
      </p:sp>
      <p:pic>
        <p:nvPicPr>
          <p:cNvPr id="219" name="그림 218" descr="모니터, 컴퓨터이(가) 표시된 사진&#10;&#10;자동 생성된 설명">
            <a:extLst>
              <a:ext uri="{FF2B5EF4-FFF2-40B4-BE49-F238E27FC236}">
                <a16:creationId xmlns:a16="http://schemas.microsoft.com/office/drawing/2014/main" id="{B84510C6-104D-437B-AAF5-5C0FEF0AF5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9678" y="2744824"/>
            <a:ext cx="611352" cy="586336"/>
          </a:xfrm>
          <a:prstGeom prst="rect">
            <a:avLst/>
          </a:prstGeom>
        </p:spPr>
      </p:pic>
      <p:sp>
        <p:nvSpPr>
          <p:cNvPr id="220" name="직사각형 219">
            <a:extLst>
              <a:ext uri="{FF2B5EF4-FFF2-40B4-BE49-F238E27FC236}">
                <a16:creationId xmlns:a16="http://schemas.microsoft.com/office/drawing/2014/main" id="{54A657DC-AD4F-4E19-9933-91AD087C2002}"/>
              </a:ext>
            </a:extLst>
          </p:cNvPr>
          <p:cNvSpPr/>
          <p:nvPr/>
        </p:nvSpPr>
        <p:spPr>
          <a:xfrm>
            <a:off x="6123645" y="3063858"/>
            <a:ext cx="864096"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cxnSp>
        <p:nvCxnSpPr>
          <p:cNvPr id="221" name="직선 화살표 연결선 220">
            <a:extLst>
              <a:ext uri="{FF2B5EF4-FFF2-40B4-BE49-F238E27FC236}">
                <a16:creationId xmlns:a16="http://schemas.microsoft.com/office/drawing/2014/main" id="{50BEB045-BCD1-43ED-9F4E-EF006410DDC3}"/>
              </a:ext>
            </a:extLst>
          </p:cNvPr>
          <p:cNvCxnSpPr>
            <a:cxnSpLocks/>
            <a:stCxn id="214" idx="1"/>
            <a:endCxn id="220" idx="3"/>
          </p:cNvCxnSpPr>
          <p:nvPr/>
        </p:nvCxnSpPr>
        <p:spPr>
          <a:xfrm flipH="1">
            <a:off x="6987741" y="3217562"/>
            <a:ext cx="390387" cy="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2" name="직사각형 221">
            <a:extLst>
              <a:ext uri="{FF2B5EF4-FFF2-40B4-BE49-F238E27FC236}">
                <a16:creationId xmlns:a16="http://schemas.microsoft.com/office/drawing/2014/main" id="{40EBEB0C-C587-4D57-89A3-E52F3ABA10A9}"/>
              </a:ext>
            </a:extLst>
          </p:cNvPr>
          <p:cNvSpPr/>
          <p:nvPr/>
        </p:nvSpPr>
        <p:spPr>
          <a:xfrm>
            <a:off x="7057187" y="2986838"/>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sp>
        <p:nvSpPr>
          <p:cNvPr id="223" name="직사각형 222">
            <a:extLst>
              <a:ext uri="{FF2B5EF4-FFF2-40B4-BE49-F238E27FC236}">
                <a16:creationId xmlns:a16="http://schemas.microsoft.com/office/drawing/2014/main" id="{0B853C45-196B-40C6-8083-538E8C2340F6}"/>
              </a:ext>
            </a:extLst>
          </p:cNvPr>
          <p:cNvSpPr/>
          <p:nvPr/>
        </p:nvSpPr>
        <p:spPr>
          <a:xfrm>
            <a:off x="8388860" y="3465294"/>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24" name="순서도: 문서 4">
            <a:extLst>
              <a:ext uri="{FF2B5EF4-FFF2-40B4-BE49-F238E27FC236}">
                <a16:creationId xmlns:a16="http://schemas.microsoft.com/office/drawing/2014/main" id="{509EF573-5C1F-4954-9096-44ED61538422}"/>
              </a:ext>
            </a:extLst>
          </p:cNvPr>
          <p:cNvSpPr/>
          <p:nvPr/>
        </p:nvSpPr>
        <p:spPr>
          <a:xfrm>
            <a:off x="7454786" y="3714021"/>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trainerList.jsp</a:t>
            </a:r>
            <a:endParaRPr lang="en-US" altLang="ko-KR" sz="800" dirty="0">
              <a:solidFill>
                <a:schemeClr val="tx1"/>
              </a:solidFill>
              <a:latin typeface="+mn-ea"/>
            </a:endParaRPr>
          </a:p>
        </p:txBody>
      </p:sp>
      <p:sp>
        <p:nvSpPr>
          <p:cNvPr id="225" name="직사각형 224">
            <a:extLst>
              <a:ext uri="{FF2B5EF4-FFF2-40B4-BE49-F238E27FC236}">
                <a16:creationId xmlns:a16="http://schemas.microsoft.com/office/drawing/2014/main" id="{F3FA0C97-FD67-4A0A-B937-4FBDC8A1EEF9}"/>
              </a:ext>
            </a:extLst>
          </p:cNvPr>
          <p:cNvSpPr/>
          <p:nvPr/>
        </p:nvSpPr>
        <p:spPr>
          <a:xfrm>
            <a:off x="7702164" y="4208389"/>
            <a:ext cx="1332148"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&lt;button&gt;</a:t>
            </a:r>
          </a:p>
          <a:p>
            <a:pPr algn="ctr"/>
            <a:r>
              <a:rPr lang="ko-KR" altLang="en-US" sz="800" dirty="0">
                <a:solidFill>
                  <a:schemeClr val="tx1"/>
                </a:solidFill>
              </a:rPr>
              <a:t>트레이너 상세보기</a:t>
            </a:r>
            <a:endParaRPr lang="en-US" altLang="ko-KR" sz="800" dirty="0">
              <a:solidFill>
                <a:schemeClr val="tx1"/>
              </a:solidFill>
            </a:endParaRPr>
          </a:p>
        </p:txBody>
      </p:sp>
      <p:cxnSp>
        <p:nvCxnSpPr>
          <p:cNvPr id="226" name="직선 화살표 연결선 225">
            <a:extLst>
              <a:ext uri="{FF2B5EF4-FFF2-40B4-BE49-F238E27FC236}">
                <a16:creationId xmlns:a16="http://schemas.microsoft.com/office/drawing/2014/main" id="{3D6BD9E1-2CBB-422F-8810-14CCD201BAD6}"/>
              </a:ext>
            </a:extLst>
          </p:cNvPr>
          <p:cNvCxnSpPr>
            <a:cxnSpLocks/>
            <a:stCxn id="224" idx="2"/>
            <a:endCxn id="225" idx="0"/>
          </p:cNvCxnSpPr>
          <p:nvPr/>
        </p:nvCxnSpPr>
        <p:spPr>
          <a:xfrm>
            <a:off x="8368238" y="3964474"/>
            <a:ext cx="0" cy="24391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판단 226">
            <a:extLst>
              <a:ext uri="{FF2B5EF4-FFF2-40B4-BE49-F238E27FC236}">
                <a16:creationId xmlns:a16="http://schemas.microsoft.com/office/drawing/2014/main" id="{602D36C5-1D98-4567-8464-1C2145C085E7}"/>
              </a:ext>
            </a:extLst>
          </p:cNvPr>
          <p:cNvSpPr/>
          <p:nvPr/>
        </p:nvSpPr>
        <p:spPr>
          <a:xfrm>
            <a:off x="7378128" y="4741981"/>
            <a:ext cx="1980220" cy="420638"/>
          </a:xfrm>
          <a:prstGeom prst="flowChartDecis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chemeClr val="tx1"/>
                </a:solidFill>
              </a:rPr>
              <a:t>ReviewListOk</a:t>
            </a:r>
            <a:endParaRPr lang="en-US" altLang="ko-KR" sz="800" dirty="0">
              <a:solidFill>
                <a:schemeClr val="tx1"/>
              </a:solidFill>
            </a:endParaRPr>
          </a:p>
          <a:p>
            <a:pPr algn="ctr"/>
            <a:r>
              <a:rPr lang="en-US" altLang="ko-KR" sz="800" dirty="0">
                <a:solidFill>
                  <a:schemeClr val="tx1"/>
                </a:solidFill>
              </a:rPr>
              <a:t>Action.java</a:t>
            </a:r>
            <a:endParaRPr lang="ko-KR" altLang="en-US" sz="800" dirty="0">
              <a:solidFill>
                <a:schemeClr val="tx1"/>
              </a:solidFill>
            </a:endParaRPr>
          </a:p>
        </p:txBody>
      </p:sp>
      <p:pic>
        <p:nvPicPr>
          <p:cNvPr id="228" name="그림 227" descr="모니터, 컴퓨터이(가) 표시된 사진&#10;&#10;자동 생성된 설명">
            <a:extLst>
              <a:ext uri="{FF2B5EF4-FFF2-40B4-BE49-F238E27FC236}">
                <a16:creationId xmlns:a16="http://schemas.microsoft.com/office/drawing/2014/main" id="{5717340C-2ECC-4696-A064-8C54A49F3B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2384" y="4628563"/>
            <a:ext cx="611352" cy="586336"/>
          </a:xfrm>
          <a:prstGeom prst="rect">
            <a:avLst/>
          </a:prstGeom>
        </p:spPr>
      </p:pic>
      <p:cxnSp>
        <p:nvCxnSpPr>
          <p:cNvPr id="229" name="직선 화살표 연결선 228">
            <a:extLst>
              <a:ext uri="{FF2B5EF4-FFF2-40B4-BE49-F238E27FC236}">
                <a16:creationId xmlns:a16="http://schemas.microsoft.com/office/drawing/2014/main" id="{3BEF6ABF-796E-4C45-A533-1232C9DEC219}"/>
              </a:ext>
            </a:extLst>
          </p:cNvPr>
          <p:cNvCxnSpPr/>
          <p:nvPr/>
        </p:nvCxnSpPr>
        <p:spPr>
          <a:xfrm>
            <a:off x="9407275" y="4995835"/>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30" name="직선 화살표 연결선 229">
            <a:extLst>
              <a:ext uri="{FF2B5EF4-FFF2-40B4-BE49-F238E27FC236}">
                <a16:creationId xmlns:a16="http://schemas.microsoft.com/office/drawing/2014/main" id="{59A94DF9-3C65-4E18-A06F-C660E0EC02F6}"/>
              </a:ext>
            </a:extLst>
          </p:cNvPr>
          <p:cNvCxnSpPr/>
          <p:nvPr/>
        </p:nvCxnSpPr>
        <p:spPr>
          <a:xfrm flipH="1">
            <a:off x="9358348" y="4846300"/>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sp>
        <p:nvSpPr>
          <p:cNvPr id="231" name="직사각형 230">
            <a:extLst>
              <a:ext uri="{FF2B5EF4-FFF2-40B4-BE49-F238E27FC236}">
                <a16:creationId xmlns:a16="http://schemas.microsoft.com/office/drawing/2014/main" id="{7D15AD20-791A-4B0D-BC95-B9B2225FC25E}"/>
              </a:ext>
            </a:extLst>
          </p:cNvPr>
          <p:cNvSpPr/>
          <p:nvPr/>
        </p:nvSpPr>
        <p:spPr>
          <a:xfrm>
            <a:off x="9598369" y="5095473"/>
            <a:ext cx="861133" cy="461665"/>
          </a:xfrm>
          <a:prstGeom prst="rect">
            <a:avLst/>
          </a:prstGeom>
        </p:spPr>
        <p:txBody>
          <a:bodyPr wrap="none">
            <a:spAutoFit/>
          </a:bodyPr>
          <a:lstStyle/>
          <a:p>
            <a:r>
              <a:rPr lang="en-US" altLang="ko-KR" sz="800" dirty="0"/>
              <a:t>DG_TRAINER</a:t>
            </a:r>
          </a:p>
          <a:p>
            <a:r>
              <a:rPr lang="en-US" altLang="ko-KR" sz="800" dirty="0"/>
              <a:t>DG_REVIEW</a:t>
            </a:r>
          </a:p>
          <a:p>
            <a:r>
              <a:rPr lang="en-US" altLang="ko-KR" sz="800" dirty="0"/>
              <a:t>PROFILENAME</a:t>
            </a:r>
          </a:p>
        </p:txBody>
      </p:sp>
      <p:sp>
        <p:nvSpPr>
          <p:cNvPr id="232" name="직사각형 231">
            <a:extLst>
              <a:ext uri="{FF2B5EF4-FFF2-40B4-BE49-F238E27FC236}">
                <a16:creationId xmlns:a16="http://schemas.microsoft.com/office/drawing/2014/main" id="{388779C6-B53D-4C15-BD36-A3724204C405}"/>
              </a:ext>
            </a:extLst>
          </p:cNvPr>
          <p:cNvSpPr/>
          <p:nvPr/>
        </p:nvSpPr>
        <p:spPr>
          <a:xfrm>
            <a:off x="6429932" y="4803404"/>
            <a:ext cx="624071" cy="3074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404.jsp</a:t>
            </a:r>
            <a:endParaRPr lang="ko-KR" altLang="en-US" sz="800" dirty="0">
              <a:solidFill>
                <a:schemeClr val="tx1"/>
              </a:solidFill>
            </a:endParaRPr>
          </a:p>
        </p:txBody>
      </p:sp>
      <p:sp>
        <p:nvSpPr>
          <p:cNvPr id="233" name="직사각형 232">
            <a:extLst>
              <a:ext uri="{FF2B5EF4-FFF2-40B4-BE49-F238E27FC236}">
                <a16:creationId xmlns:a16="http://schemas.microsoft.com/office/drawing/2014/main" id="{1DDB77F0-EC90-4C8F-8AC2-9FE1A2CEE245}"/>
              </a:ext>
            </a:extLst>
          </p:cNvPr>
          <p:cNvSpPr/>
          <p:nvPr/>
        </p:nvSpPr>
        <p:spPr>
          <a:xfrm>
            <a:off x="7068892" y="4707990"/>
            <a:ext cx="343364" cy="215444"/>
          </a:xfrm>
          <a:prstGeom prst="rect">
            <a:avLst/>
          </a:prstGeom>
        </p:spPr>
        <p:txBody>
          <a:bodyPr wrap="none">
            <a:spAutoFit/>
          </a:bodyPr>
          <a:lstStyle/>
          <a:p>
            <a:r>
              <a:rPr lang="en-US" altLang="ko-KR" sz="800" dirty="0">
                <a:solidFill>
                  <a:srgbClr val="FF0000"/>
                </a:solidFill>
              </a:rPr>
              <a:t>NO</a:t>
            </a:r>
            <a:endParaRPr lang="ko-KR" altLang="en-US" sz="800" dirty="0">
              <a:solidFill>
                <a:srgbClr val="FF0000"/>
              </a:solidFill>
            </a:endParaRPr>
          </a:p>
        </p:txBody>
      </p:sp>
      <p:cxnSp>
        <p:nvCxnSpPr>
          <p:cNvPr id="234" name="직선 화살표 연결선 233">
            <a:extLst>
              <a:ext uri="{FF2B5EF4-FFF2-40B4-BE49-F238E27FC236}">
                <a16:creationId xmlns:a16="http://schemas.microsoft.com/office/drawing/2014/main" id="{DEF3F9DE-E9B1-47BB-82F5-10D422CBF892}"/>
              </a:ext>
            </a:extLst>
          </p:cNvPr>
          <p:cNvCxnSpPr>
            <a:cxnSpLocks/>
            <a:stCxn id="225" idx="2"/>
            <a:endCxn id="227" idx="0"/>
          </p:cNvCxnSpPr>
          <p:nvPr/>
        </p:nvCxnSpPr>
        <p:spPr>
          <a:xfrm>
            <a:off x="8368238" y="4515796"/>
            <a:ext cx="0" cy="2261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5" name="직선 화살표 연결선 234">
            <a:extLst>
              <a:ext uri="{FF2B5EF4-FFF2-40B4-BE49-F238E27FC236}">
                <a16:creationId xmlns:a16="http://schemas.microsoft.com/office/drawing/2014/main" id="{EBA81F8A-8485-4AF4-914C-83D65DCC972D}"/>
              </a:ext>
            </a:extLst>
          </p:cNvPr>
          <p:cNvCxnSpPr>
            <a:cxnSpLocks/>
            <a:stCxn id="227" idx="1"/>
            <a:endCxn id="232" idx="3"/>
          </p:cNvCxnSpPr>
          <p:nvPr/>
        </p:nvCxnSpPr>
        <p:spPr>
          <a:xfrm flipH="1">
            <a:off x="7054003" y="4952300"/>
            <a:ext cx="324125" cy="48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6" name="직선 화살표 연결선 235">
            <a:extLst>
              <a:ext uri="{FF2B5EF4-FFF2-40B4-BE49-F238E27FC236}">
                <a16:creationId xmlns:a16="http://schemas.microsoft.com/office/drawing/2014/main" id="{0C752994-D6B5-4DD5-9A43-428425DA0BD4}"/>
              </a:ext>
            </a:extLst>
          </p:cNvPr>
          <p:cNvCxnSpPr>
            <a:cxnSpLocks/>
            <a:stCxn id="227" idx="2"/>
            <a:endCxn id="238" idx="0"/>
          </p:cNvCxnSpPr>
          <p:nvPr/>
        </p:nvCxnSpPr>
        <p:spPr>
          <a:xfrm>
            <a:off x="8368238" y="5162619"/>
            <a:ext cx="0" cy="42063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7" name="직사각형 236">
            <a:extLst>
              <a:ext uri="{FF2B5EF4-FFF2-40B4-BE49-F238E27FC236}">
                <a16:creationId xmlns:a16="http://schemas.microsoft.com/office/drawing/2014/main" id="{8DCA881F-9D5D-4464-A072-07BA83A6775F}"/>
              </a:ext>
            </a:extLst>
          </p:cNvPr>
          <p:cNvSpPr/>
          <p:nvPr/>
        </p:nvSpPr>
        <p:spPr>
          <a:xfrm>
            <a:off x="8361437" y="5234647"/>
            <a:ext cx="351378" cy="215444"/>
          </a:xfrm>
          <a:prstGeom prst="rect">
            <a:avLst/>
          </a:prstGeom>
        </p:spPr>
        <p:txBody>
          <a:bodyPr wrap="none">
            <a:spAutoFit/>
          </a:bodyPr>
          <a:lstStyle/>
          <a:p>
            <a:r>
              <a:rPr lang="en-US" altLang="ko-KR" sz="800" dirty="0">
                <a:solidFill>
                  <a:srgbClr val="FF0000"/>
                </a:solidFill>
              </a:rPr>
              <a:t>YES</a:t>
            </a:r>
            <a:endParaRPr lang="ko-KR" altLang="en-US" sz="800" dirty="0">
              <a:solidFill>
                <a:srgbClr val="FF0000"/>
              </a:solidFill>
            </a:endParaRPr>
          </a:p>
        </p:txBody>
      </p:sp>
      <p:sp>
        <p:nvSpPr>
          <p:cNvPr id="238" name="순서도: 문서 4">
            <a:extLst>
              <a:ext uri="{FF2B5EF4-FFF2-40B4-BE49-F238E27FC236}">
                <a16:creationId xmlns:a16="http://schemas.microsoft.com/office/drawing/2014/main" id="{158316FC-6689-463F-BBDF-058CCA6F3DBD}"/>
              </a:ext>
            </a:extLst>
          </p:cNvPr>
          <p:cNvSpPr/>
          <p:nvPr/>
        </p:nvSpPr>
        <p:spPr>
          <a:xfrm>
            <a:off x="7454786" y="5583257"/>
            <a:ext cx="1826904" cy="268183"/>
          </a:xfrm>
          <a:prstGeom prst="flowChartDocumen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latin typeface="+mn-ea"/>
              </a:rPr>
              <a:t>trainerView.jsp</a:t>
            </a:r>
            <a:endParaRPr lang="en-US" altLang="ko-KR" sz="800" dirty="0">
              <a:solidFill>
                <a:schemeClr val="tx1"/>
              </a:solidFill>
              <a:latin typeface="+mn-ea"/>
            </a:endParaRPr>
          </a:p>
        </p:txBody>
      </p:sp>
      <p:cxnSp>
        <p:nvCxnSpPr>
          <p:cNvPr id="239" name="직선 화살표 연결선 238">
            <a:extLst>
              <a:ext uri="{FF2B5EF4-FFF2-40B4-BE49-F238E27FC236}">
                <a16:creationId xmlns:a16="http://schemas.microsoft.com/office/drawing/2014/main" id="{20A01598-8616-4D63-BFEF-D48E42467E41}"/>
              </a:ext>
            </a:extLst>
          </p:cNvPr>
          <p:cNvCxnSpPr/>
          <p:nvPr/>
        </p:nvCxnSpPr>
        <p:spPr>
          <a:xfrm>
            <a:off x="9405081" y="3264671"/>
            <a:ext cx="324024"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40" name="직선 화살표 연결선 239">
            <a:extLst>
              <a:ext uri="{FF2B5EF4-FFF2-40B4-BE49-F238E27FC236}">
                <a16:creationId xmlns:a16="http://schemas.microsoft.com/office/drawing/2014/main" id="{9A5C7FED-9C08-4312-B4F6-523B836ECA6E}"/>
              </a:ext>
            </a:extLst>
          </p:cNvPr>
          <p:cNvCxnSpPr/>
          <p:nvPr/>
        </p:nvCxnSpPr>
        <p:spPr>
          <a:xfrm flipH="1">
            <a:off x="9356154" y="3115136"/>
            <a:ext cx="360040" cy="0"/>
          </a:xfrm>
          <a:prstGeom prst="straightConnector1">
            <a:avLst/>
          </a:prstGeom>
          <a:ln>
            <a:prstDash val="sysDot"/>
            <a:tailEnd type="arrow"/>
          </a:ln>
        </p:spPr>
        <p:style>
          <a:lnRef idx="1">
            <a:schemeClr val="dk1"/>
          </a:lnRef>
          <a:fillRef idx="0">
            <a:schemeClr val="dk1"/>
          </a:fillRef>
          <a:effectRef idx="0">
            <a:schemeClr val="dk1"/>
          </a:effectRef>
          <a:fontRef idx="minor">
            <a:schemeClr val="tx1"/>
          </a:fontRef>
        </p:style>
      </p:cxnSp>
      <p:cxnSp>
        <p:nvCxnSpPr>
          <p:cNvPr id="242" name="연결선: 꺾임 241">
            <a:extLst>
              <a:ext uri="{FF2B5EF4-FFF2-40B4-BE49-F238E27FC236}">
                <a16:creationId xmlns:a16="http://schemas.microsoft.com/office/drawing/2014/main" id="{455CB797-DE44-46A3-B1F1-B3C3D5EB143D}"/>
              </a:ext>
            </a:extLst>
          </p:cNvPr>
          <p:cNvCxnSpPr>
            <a:cxnSpLocks/>
            <a:stCxn id="195" idx="3"/>
            <a:endCxn id="211" idx="1"/>
          </p:cNvCxnSpPr>
          <p:nvPr/>
        </p:nvCxnSpPr>
        <p:spPr>
          <a:xfrm flipV="1">
            <a:off x="5111417" y="2330360"/>
            <a:ext cx="2585517" cy="4041044"/>
          </a:xfrm>
          <a:prstGeom prst="bentConnector3">
            <a:avLst>
              <a:gd name="adj1" fmla="val 2761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72707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marL="108360">
              <a:lnSpc>
                <a:spcPct val="100000"/>
              </a:lnSpc>
              <a:spcBef>
                <a:spcPts val="1417"/>
              </a:spcBef>
              <a:buClr>
                <a:srgbClr val="000000"/>
              </a:buClr>
              <a:buSzPct val="45000"/>
              <a:defRPr/>
            </a:pPr>
            <a:r>
              <a:rPr lang="en-US" altLang="ko-KR" b="0" strike="noStrike" spc="-1" dirty="0" err="1">
                <a:solidFill>
                  <a:srgbClr val="000000"/>
                </a:solidFill>
                <a:latin typeface="맑은 고딕"/>
              </a:rPr>
              <a:t>TMypage.jsp</a:t>
            </a:r>
            <a:endParaRPr lang="en-US" altLang="ko-KR" b="0" strike="noStrike" spc="-1" dirty="0">
              <a:solidFill>
                <a:srgbClr val="000000"/>
              </a:solidFill>
              <a:latin typeface="맑은 고딕"/>
            </a:endParaRPr>
          </a:p>
        </p:txBody>
      </p:sp>
      <p:sp>
        <p:nvSpPr>
          <p:cNvPr id="5" name="텍스트 개체 틀 4"/>
          <p:cNvSpPr>
            <a:spLocks noGrp="1"/>
          </p:cNvSpPr>
          <p:nvPr>
            <p:ph type="body" sz="quarter" idx="11"/>
          </p:nvPr>
        </p:nvSpPr>
        <p:spPr/>
        <p:txBody>
          <a:bodyPr/>
          <a:lstStyle/>
          <a:p>
            <a:pPr>
              <a:lnSpc>
                <a:spcPct val="100000"/>
              </a:lnSpc>
              <a:spcBef>
                <a:spcPts val="181"/>
              </a:spcBef>
              <a:defRPr/>
            </a:pPr>
            <a:r>
              <a:rPr lang="ko-KR" altLang="en-US" spc="-1" dirty="0">
                <a:solidFill>
                  <a:srgbClr val="808080"/>
                </a:solidFill>
                <a:latin typeface="맑은 고딕"/>
              </a:rPr>
              <a:t>트레이너 마이 페이지</a:t>
            </a:r>
          </a:p>
        </p:txBody>
      </p:sp>
      <p:sp>
        <p:nvSpPr>
          <p:cNvPr id="8" name="TextBox 7"/>
          <p:cNvSpPr txBox="1"/>
          <p:nvPr/>
        </p:nvSpPr>
        <p:spPr>
          <a:xfrm>
            <a:off x="11780252" y="106980"/>
            <a:ext cx="312906" cy="230832"/>
          </a:xfrm>
          <a:prstGeom prst="rect">
            <a:avLst/>
          </a:prstGeom>
          <a:noFill/>
        </p:spPr>
        <p:txBody>
          <a:bodyPr wrap="none">
            <a:spAutoFit/>
          </a:bodyPr>
          <a:lstStyle/>
          <a:p>
            <a:pPr lvl="0">
              <a:defRPr/>
            </a:pPr>
            <a:r>
              <a:rPr lang="en-US" altLang="ko-KR" sz="900" dirty="0"/>
              <a:t>90</a:t>
            </a:r>
          </a:p>
        </p:txBody>
      </p:sp>
      <p:pic>
        <p:nvPicPr>
          <p:cNvPr id="2" name="그림 1"/>
          <p:cNvPicPr>
            <a:picLocks noChangeAspect="1"/>
          </p:cNvPicPr>
          <p:nvPr/>
        </p:nvPicPr>
        <p:blipFill rotWithShape="1">
          <a:blip r:embed="rId2"/>
          <a:stretch>
            <a:fillRect/>
          </a:stretch>
        </p:blipFill>
        <p:spPr>
          <a:xfrm>
            <a:off x="262800" y="1126800"/>
            <a:ext cx="8072472" cy="4104000"/>
          </a:xfrm>
          <a:prstGeom prst="rect">
            <a:avLst/>
          </a:prstGeom>
        </p:spPr>
      </p:pic>
      <p:sp>
        <p:nvSpPr>
          <p:cNvPr id="9" name="타원 13"/>
          <p:cNvSpPr/>
          <p:nvPr/>
        </p:nvSpPr>
        <p:spPr>
          <a:xfrm>
            <a:off x="2276881" y="2924944"/>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1</a:t>
            </a:r>
            <a:endParaRPr lang="ko-KR" altLang="en-US" sz="1000">
              <a:solidFill>
                <a:schemeClr val="dk1"/>
              </a:solidFill>
            </a:endParaRPr>
          </a:p>
        </p:txBody>
      </p:sp>
      <p:sp>
        <p:nvSpPr>
          <p:cNvPr id="10" name="타원 8"/>
          <p:cNvSpPr/>
          <p:nvPr/>
        </p:nvSpPr>
        <p:spPr>
          <a:xfrm>
            <a:off x="5041760"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
        <p:nvSpPr>
          <p:cNvPr id="11" name="타원 9"/>
          <p:cNvSpPr/>
          <p:nvPr/>
        </p:nvSpPr>
        <p:spPr>
          <a:xfrm>
            <a:off x="5572894" y="314096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a:solidFill>
                  <a:schemeClr val="dk1"/>
                </a:solidFill>
              </a:rPr>
              <a:t>3</a:t>
            </a:r>
            <a:endParaRPr lang="ko-KR" altLang="en-US" sz="1000">
              <a:solidFill>
                <a:schemeClr val="dk1"/>
              </a:solidFill>
            </a:endParaRPr>
          </a:p>
        </p:txBody>
      </p:sp>
      <p:graphicFrame>
        <p:nvGraphicFramePr>
          <p:cNvPr id="12" name="표 11">
            <a:extLst>
              <a:ext uri="{FF2B5EF4-FFF2-40B4-BE49-F238E27FC236}">
                <a16:creationId xmlns:a16="http://schemas.microsoft.com/office/drawing/2014/main" id="{5C04158F-4927-41B6-B589-720D2B2F22DB}"/>
              </a:ext>
            </a:extLst>
          </p:cNvPr>
          <p:cNvGraphicFramePr>
            <a:graphicFrameLocks noGrp="1"/>
          </p:cNvGraphicFramePr>
          <p:nvPr>
            <p:extLst>
              <p:ext uri="{D42A27DB-BD31-4B8C-83A1-F6EECF244321}">
                <p14:modId xmlns:p14="http://schemas.microsoft.com/office/powerpoint/2010/main" val="1171054198"/>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800" b="1" dirty="0">
                          <a:solidFill>
                            <a:srgbClr val="4E5263"/>
                          </a:solidFill>
                          <a:latin typeface="+mn-lt"/>
                          <a:ea typeface="+mn-ea"/>
                          <a:sym typeface="맑은 고딕"/>
                        </a:rPr>
                        <a:t>Summery.</a:t>
                      </a:r>
                      <a:endParaRPr lang="en" altLang="ko-KR" sz="800" b="1" dirty="0">
                        <a:solidFill>
                          <a:srgbClr val="4E5263"/>
                        </a:solidFill>
                        <a:latin typeface="+mn-lt"/>
                        <a:ea typeface="+mn-ea"/>
                        <a:sym typeface="맑은 고딕"/>
                      </a:endParaRPr>
                    </a:p>
                  </a:txBody>
                  <a:tcPr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extLst>
                  <a:ext uri="{0D108BD9-81ED-4DB2-BD59-A6C34878D82A}">
                    <a16:rowId xmlns:a16="http://schemas.microsoft.com/office/drawing/2014/main" val="10000"/>
                  </a:ext>
                </a:extLst>
              </a:tr>
              <a:tr h="786307">
                <a:tc gridSpan="2">
                  <a:txBody>
                    <a:bodyPr/>
                    <a:lstStyle/>
                    <a:p>
                      <a:pPr marL="108000" indent="-107280" algn="just">
                        <a:lnSpc>
                          <a:spcPct val="120000"/>
                        </a:lnSpc>
                        <a:buClr>
                          <a:srgbClr val="000000"/>
                        </a:buClr>
                        <a:buFont typeface="Arial"/>
                        <a:buChar char="•"/>
                        <a:defRPr/>
                      </a:pPr>
                      <a:r>
                        <a:rPr lang="ko-KR" altLang="en-US" sz="800" b="0" strike="noStrike" spc="-1" dirty="0">
                          <a:solidFill>
                            <a:srgbClr val="000000"/>
                          </a:solidFill>
                          <a:latin typeface="+mn-lt"/>
                        </a:rPr>
                        <a:t>트레이너 </a:t>
                      </a:r>
                      <a:r>
                        <a:rPr lang="en-US" altLang="ko-KR" sz="800" b="0" strike="noStrike" spc="-1" dirty="0">
                          <a:solidFill>
                            <a:srgbClr val="000000"/>
                          </a:solidFill>
                          <a:latin typeface="+mn-lt"/>
                        </a:rPr>
                        <a:t>URL</a:t>
                      </a:r>
                      <a:r>
                        <a:rPr lang="ko-KR" altLang="en-US" sz="800" b="0" strike="noStrike" spc="-1" dirty="0">
                          <a:solidFill>
                            <a:srgbClr val="000000"/>
                          </a:solidFill>
                          <a:latin typeface="+mn-lt"/>
                        </a:rPr>
                        <a:t>을 수정할 수 있는 페이지 입니다</a:t>
                      </a:r>
                      <a:r>
                        <a:rPr lang="en-US" altLang="ko-KR" sz="800" b="0" strike="noStrike" spc="-1" dirty="0">
                          <a:solidFill>
                            <a:srgbClr val="000000"/>
                          </a:solidFill>
                          <a:latin typeface="+mn-lt"/>
                        </a:rPr>
                        <a:t>.</a:t>
                      </a:r>
                    </a:p>
                  </a:txBody>
                  <a:tcPr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a:lnSpc>
                          <a:spcPct val="120000"/>
                        </a:lnSpc>
                        <a:defRPr/>
                      </a:pPr>
                      <a:r>
                        <a:rPr lang="en-US" altLang="ko-KR" sz="800" b="0" strike="noStrike" spc="-1" dirty="0">
                          <a:solidFill>
                            <a:srgbClr val="000000"/>
                          </a:solidFill>
                          <a:latin typeface="+mn-lt"/>
                        </a:rPr>
                        <a:t>1</a:t>
                      </a:r>
                    </a:p>
                  </a:txBody>
                  <a:tcPr>
                    <a:lnL w="2880">
                      <a:noFill/>
                    </a:lnL>
                    <a:lnR w="2880">
                      <a:solidFill>
                        <a:srgbClr val="808080"/>
                      </a:solidFill>
                    </a:lnR>
                    <a:lnT w="3175" cap="flat" cmpd="sng" algn="ctr">
                      <a:solidFill>
                        <a:schemeClr val="tx1">
                          <a:lumMod val="50000"/>
                          <a:lumOff val="50000"/>
                        </a:schemeClr>
                      </a:solidFill>
                      <a:prstDash val="solid"/>
                      <a:round/>
                      <a:headEnd type="none" w="med" len="med"/>
                      <a:tailEnd type="none" w="med" len="med"/>
                    </a:lnT>
                    <a:lnB w="2880">
                      <a:solidFill>
                        <a:srgbClr val="808080"/>
                      </a:solidFill>
                    </a:lnB>
                    <a:noFill/>
                  </a:tcPr>
                </a:tc>
                <a:tc>
                  <a:txBody>
                    <a:bodyPr/>
                    <a:lstStyle/>
                    <a:p>
                      <a:pPr>
                        <a:lnSpc>
                          <a:spcPct val="100000"/>
                        </a:lnSpc>
                        <a:defRPr/>
                      </a:pPr>
                      <a:r>
                        <a:rPr lang="ko-KR" altLang="en-US" sz="800" b="0" strike="noStrike" spc="-1" dirty="0">
                          <a:latin typeface="+mn-lt"/>
                        </a:rPr>
                        <a:t>수정할 </a:t>
                      </a:r>
                      <a:r>
                        <a:rPr lang="en-US" altLang="ko-KR" sz="800" b="0" strike="noStrike" spc="-1" dirty="0">
                          <a:latin typeface="+mn-lt"/>
                        </a:rPr>
                        <a:t>URL</a:t>
                      </a:r>
                      <a:r>
                        <a:rPr lang="ko-KR" altLang="en-US" sz="800" b="0" strike="noStrike" spc="-1" dirty="0">
                          <a:latin typeface="+mn-lt"/>
                        </a:rPr>
                        <a:t>을 입력 받습니다</a:t>
                      </a:r>
                      <a:r>
                        <a:rPr lang="en-US" altLang="ko-KR" sz="800" b="0" strike="noStrike" spc="-1"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2"/>
                  </a:ext>
                </a:extLst>
              </a:tr>
              <a:tr h="241592">
                <a:tc>
                  <a:txBody>
                    <a:bodyPr/>
                    <a:lstStyle/>
                    <a:p>
                      <a:pPr algn="ctr">
                        <a:lnSpc>
                          <a:spcPct val="120000"/>
                        </a:lnSpc>
                        <a:defRPr/>
                      </a:pPr>
                      <a:r>
                        <a:rPr lang="en-US" altLang="ko-KR" sz="800" b="0" strike="noStrike" spc="-1" dirty="0">
                          <a:solidFill>
                            <a:srgbClr val="000000"/>
                          </a:solidFill>
                          <a:latin typeface="+mn-lt"/>
                        </a:rPr>
                        <a:t>2</a:t>
                      </a:r>
                    </a:p>
                  </a:txBody>
                  <a:tcPr>
                    <a:lnL w="2880">
                      <a:noFill/>
                    </a:lnL>
                    <a:lnR w="2880">
                      <a:solidFill>
                        <a:srgbClr val="808080"/>
                      </a:solidFill>
                    </a:lnR>
                    <a:lnT w="2880">
                      <a:solidFill>
                        <a:srgbClr val="808080"/>
                      </a:solidFill>
                    </a:lnT>
                    <a:lnB w="2880">
                      <a:solidFill>
                        <a:srgbClr val="808080"/>
                      </a:solidFill>
                    </a:lnB>
                    <a:noFill/>
                  </a:tcPr>
                </a:tc>
                <a:tc>
                  <a:txBody>
                    <a:bodyPr/>
                    <a:lstStyle/>
                    <a:p>
                      <a:pPr>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a:solidFill>
                        <a:srgbClr val="808080"/>
                      </a:solidFill>
                    </a:lnB>
                    <a:noFill/>
                  </a:tcPr>
                </a:tc>
                <a:extLst>
                  <a:ext uri="{0D108BD9-81ED-4DB2-BD59-A6C34878D82A}">
                    <a16:rowId xmlns:a16="http://schemas.microsoft.com/office/drawing/2014/main" val="10003"/>
                  </a:ext>
                </a:extLst>
              </a:tr>
              <a:tr h="241592">
                <a:tc>
                  <a:txBody>
                    <a:bodyPr/>
                    <a:lstStyle/>
                    <a:p>
                      <a:pPr algn="ctr">
                        <a:lnSpc>
                          <a:spcPct val="120000"/>
                        </a:lnSpc>
                        <a:defRPr/>
                      </a:pPr>
                      <a:r>
                        <a:rPr lang="en-US" altLang="ko-KR" sz="800" b="0" strike="noStrike" spc="-1" dirty="0">
                          <a:latin typeface="+mn-lt"/>
                        </a:rPr>
                        <a:t>3</a:t>
                      </a:r>
                    </a:p>
                  </a:txBody>
                  <a:tcPr>
                    <a:lnL w="2880">
                      <a:noFill/>
                    </a:lnL>
                    <a:lnR w="2880">
                      <a:solidFill>
                        <a:srgbClr val="808080"/>
                      </a:solidFill>
                    </a:lnR>
                    <a:lnT w="2880">
                      <a:solidFill>
                        <a:srgbClr val="808080"/>
                      </a:solidFill>
                    </a:lnT>
                    <a:lnB w="2880" cap="flat" cmpd="sng" algn="ctr">
                      <a:solidFill>
                        <a:srgbClr val="808080"/>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mn-lt"/>
                        </a:rPr>
                        <a:t>클릭 시 트레이너 마이 페이지로 이동 합니다</a:t>
                      </a:r>
                      <a:r>
                        <a:rPr lang="en-US" altLang="ko-KR" sz="800" dirty="0">
                          <a:latin typeface="+mn-lt"/>
                        </a:rPr>
                        <a:t>(Page73 </a:t>
                      </a:r>
                      <a:r>
                        <a:rPr lang="ko-KR" altLang="en-US" sz="800" dirty="0">
                          <a:latin typeface="+mn-lt"/>
                        </a:rPr>
                        <a:t>참조</a:t>
                      </a:r>
                      <a:r>
                        <a:rPr lang="en-US" altLang="ko-KR" sz="800" dirty="0">
                          <a:latin typeface="+mn-lt"/>
                        </a:rPr>
                        <a:t>).</a:t>
                      </a:r>
                    </a:p>
                  </a:txBody>
                  <a:tcPr>
                    <a:lnL w="2880">
                      <a:solidFill>
                        <a:srgbClr val="808080"/>
                      </a:solidFill>
                    </a:lnL>
                    <a:lnR w="2880">
                      <a:noFill/>
                    </a:lnR>
                    <a:lnT w="2880">
                      <a:solidFill>
                        <a:srgbClr val="808080"/>
                      </a:solidFill>
                    </a:lnT>
                    <a:lnB w="288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관리자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관리자 계정으로 로그인 시 이용할 수 있습니다</a:t>
            </a:r>
            <a:r>
              <a:rPr lang="en-US" altLang="ko-KR" dirty="0"/>
              <a:t>.</a:t>
            </a:r>
            <a:endParaRPr lang="ko-KR" altLang="en-US" dirty="0"/>
          </a:p>
        </p:txBody>
      </p:sp>
    </p:spTree>
    <p:extLst>
      <p:ext uri="{BB962C8B-B14F-4D97-AF65-F5344CB8AC3E}">
        <p14:creationId xmlns:p14="http://schemas.microsoft.com/office/powerpoint/2010/main" val="2407296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83327400"/>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Q&amp;A</a:t>
                      </a:r>
                      <a:r>
                        <a:rPr lang="ko-KR" altLang="en-US" sz="800" b="0" dirty="0">
                          <a:solidFill>
                            <a:schemeClr val="tx1"/>
                          </a:solidFill>
                          <a:latin typeface="+mn-ea"/>
                          <a:ea typeface="+mn-ea"/>
                          <a:sym typeface="맑은 고딕"/>
                        </a:rPr>
                        <a:t>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클릭 시 신고 게시판 목록으로 전환 합니다</a:t>
                      </a:r>
                      <a:r>
                        <a:rPr lang="en-US" altLang="ko-KR" sz="800" b="0" dirty="0">
                          <a:latin typeface="+mn-ea"/>
                          <a:ea typeface="+mn-ea"/>
                        </a:rPr>
                        <a:t>(Page 92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제목 클릭 시 </a:t>
                      </a:r>
                      <a:r>
                        <a:rPr lang="en-US" altLang="ko-KR" sz="800" b="0" dirty="0">
                          <a:latin typeface="+mn-ea"/>
                          <a:ea typeface="+mn-ea"/>
                        </a:rPr>
                        <a:t>Q&amp;A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108637516"/>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92</a:t>
            </a:fld>
            <a:endParaRPr lang="ko-KR" altLang="en-US" sz="900"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b="1600"/>
          <a:stretch/>
        </p:blipFill>
        <p:spPr>
          <a:xfrm>
            <a:off x="262800" y="1126800"/>
            <a:ext cx="8055686" cy="4038324"/>
          </a:xfrm>
          <a:prstGeom prst="rect">
            <a:avLst/>
          </a:prstGeom>
        </p:spPr>
      </p:pic>
      <p:sp>
        <p:nvSpPr>
          <p:cNvPr id="9" name="타원 8">
            <a:extLst>
              <a:ext uri="{FF2B5EF4-FFF2-40B4-BE49-F238E27FC236}">
                <a16:creationId xmlns:a16="http://schemas.microsoft.com/office/drawing/2014/main" id="{2406FE11-BD1C-4E44-AA42-DC986AB9BF10}"/>
              </a:ext>
            </a:extLst>
          </p:cNvPr>
          <p:cNvSpPr/>
          <p:nvPr/>
        </p:nvSpPr>
        <p:spPr>
          <a:xfrm>
            <a:off x="8040216"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8">
            <a:extLst>
              <a:ext uri="{FF2B5EF4-FFF2-40B4-BE49-F238E27FC236}">
                <a16:creationId xmlns:a16="http://schemas.microsoft.com/office/drawing/2014/main" id="{DC06FDBC-F406-435E-A709-E620A6506319}"/>
              </a:ext>
            </a:extLst>
          </p:cNvPr>
          <p:cNvSpPr/>
          <p:nvPr/>
        </p:nvSpPr>
        <p:spPr>
          <a:xfrm>
            <a:off x="2999656" y="3171838"/>
            <a:ext cx="146711" cy="144016"/>
          </a:xfrm>
          <a:prstGeom prst="ellipse">
            <a:avLst/>
          </a:prstGeom>
          <a:solidFill>
            <a:schemeClr val="lt1"/>
          </a:solidFill>
          <a:ln w="3175">
            <a:solidFill>
              <a:schemeClr val="dk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000" dirty="0">
                <a:solidFill>
                  <a:schemeClr val="dk1"/>
                </a:solidFill>
              </a:rPr>
              <a:t>2</a:t>
            </a:r>
            <a:endParaRPr lang="ko-KR" altLang="en-US" sz="1000" dirty="0">
              <a:solidFill>
                <a:schemeClr val="dk1"/>
              </a:solidFill>
            </a:endParaRPr>
          </a:p>
        </p:txBody>
      </p:sp>
    </p:spTree>
    <p:extLst>
      <p:ext uri="{BB962C8B-B14F-4D97-AF65-F5344CB8AC3E}">
        <p14:creationId xmlns:p14="http://schemas.microsoft.com/office/powerpoint/2010/main" val="34959377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QAModify.jsp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31100074"/>
              </p:ext>
            </p:extLst>
          </p:nvPr>
        </p:nvGraphicFramePr>
        <p:xfrm>
          <a:off x="8688288" y="476672"/>
          <a:ext cx="3384376" cy="20260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회원과 트레이너의 </a:t>
                      </a:r>
                      <a:r>
                        <a:rPr lang="en-US" altLang="ko-KR" sz="800" b="0" dirty="0">
                          <a:solidFill>
                            <a:schemeClr val="tx1"/>
                          </a:solidFill>
                          <a:latin typeface="+mn-ea"/>
                          <a:ea typeface="+mn-ea"/>
                          <a:sym typeface="맑은 고딕"/>
                        </a:rPr>
                        <a:t>Q&amp;A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작성하는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페이지입니다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답변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a:t>
                      </a:r>
                      <a:r>
                        <a:rPr kumimoji="1" lang="en-US" altLang="ko-KR" sz="800" dirty="0">
                          <a:solidFill>
                            <a:schemeClr val="tx1"/>
                          </a:solidFill>
                          <a:latin typeface="+mn-ea"/>
                        </a:rPr>
                        <a:t>Q&amp;A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(Page90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93</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1801"/>
          <a:stretch/>
        </p:blipFill>
        <p:spPr>
          <a:xfrm>
            <a:off x="262800" y="1126800"/>
            <a:ext cx="8055686" cy="4030086"/>
          </a:xfrm>
          <a:prstGeom prst="rect">
            <a:avLst/>
          </a:prstGeom>
        </p:spPr>
      </p:pic>
      <p:sp>
        <p:nvSpPr>
          <p:cNvPr id="9" name="타원 8">
            <a:extLst>
              <a:ext uri="{FF2B5EF4-FFF2-40B4-BE49-F238E27FC236}">
                <a16:creationId xmlns:a16="http://schemas.microsoft.com/office/drawing/2014/main" id="{A78542E8-AC8D-4E5F-A6D7-F1A53BCEEFAD}"/>
              </a:ext>
            </a:extLst>
          </p:cNvPr>
          <p:cNvSpPr/>
          <p:nvPr/>
        </p:nvSpPr>
        <p:spPr>
          <a:xfrm>
            <a:off x="2995997" y="2320278"/>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8534E549-DB12-4B4F-9D13-FF6DA7581D85}"/>
              </a:ext>
            </a:extLst>
          </p:cNvPr>
          <p:cNvSpPr/>
          <p:nvPr/>
        </p:nvSpPr>
        <p:spPr>
          <a:xfrm>
            <a:off x="2995996" y="2997827"/>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8" name="타원 17">
            <a:extLst>
              <a:ext uri="{FF2B5EF4-FFF2-40B4-BE49-F238E27FC236}">
                <a16:creationId xmlns:a16="http://schemas.microsoft.com/office/drawing/2014/main" id="{A82EA18B-D8A5-4497-88B5-43862F7CDA35}"/>
              </a:ext>
            </a:extLst>
          </p:cNvPr>
          <p:cNvSpPr/>
          <p:nvPr/>
        </p:nvSpPr>
        <p:spPr>
          <a:xfrm>
            <a:off x="2995995" y="365777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adminBoard.jsp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관리자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47020109"/>
              </p:ext>
            </p:extLst>
          </p:nvPr>
        </p:nvGraphicFramePr>
        <p:xfrm>
          <a:off x="8688288" y="476672"/>
          <a:ext cx="3384376" cy="165638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신고 게시판의 글 목록과 동일한 글 목록을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볼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클릭 시 </a:t>
                      </a:r>
                      <a:r>
                        <a:rPr lang="en-US" altLang="ko-KR" sz="800" b="0" dirty="0">
                          <a:latin typeface="+mn-ea"/>
                          <a:ea typeface="+mn-ea"/>
                        </a:rPr>
                        <a:t>Q&amp;A</a:t>
                      </a:r>
                      <a:r>
                        <a:rPr lang="ko-KR" altLang="en-US" sz="800" b="0" dirty="0">
                          <a:latin typeface="+mn-ea"/>
                          <a:ea typeface="+mn-ea"/>
                        </a:rPr>
                        <a:t> 게시판 목록으로 전환 합니다</a:t>
                      </a:r>
                      <a:r>
                        <a:rPr lang="en-US" altLang="ko-KR" sz="800" b="0" dirty="0">
                          <a:latin typeface="+mn-ea"/>
                          <a:ea typeface="+mn-ea"/>
                        </a:rPr>
                        <a:t>(Page90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solidFill>
                            <a:schemeClr val="tx1"/>
                          </a:solidFill>
                          <a:latin typeface="+mn-ea"/>
                          <a:ea typeface="+mn-ea"/>
                        </a:rPr>
                        <a:t>2</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제목 클릭 시 신고 게시글</a:t>
                      </a:r>
                      <a:r>
                        <a:rPr lang="en-US" altLang="ko-KR" sz="800" b="0" dirty="0">
                          <a:latin typeface="+mn-ea"/>
                          <a:ea typeface="+mn-ea"/>
                        </a:rPr>
                        <a:t> </a:t>
                      </a:r>
                      <a:r>
                        <a:rPr lang="ko-KR" altLang="en-US" sz="800" b="0" dirty="0">
                          <a:latin typeface="+mn-ea"/>
                          <a:ea typeface="+mn-ea"/>
                        </a:rPr>
                        <a:t>상세 페이지로 이동 합니다</a:t>
                      </a:r>
                      <a:r>
                        <a:rPr lang="en-US" altLang="ko-KR" sz="800" b="0" dirty="0">
                          <a:latin typeface="+mn-ea"/>
                          <a:ea typeface="+mn-ea"/>
                        </a:rPr>
                        <a:t>(Page 139 </a:t>
                      </a:r>
                      <a:r>
                        <a:rPr lang="ko-KR" altLang="en-US" sz="800" b="0" dirty="0">
                          <a:latin typeface="+mn-ea"/>
                          <a:ea typeface="+mn-ea"/>
                        </a:rPr>
                        <a:t>참조</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427342384"/>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94</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39112" cy="4013611"/>
          </a:xfrm>
          <a:prstGeom prst="rect">
            <a:avLst/>
          </a:prstGeom>
        </p:spPr>
      </p:pic>
      <p:sp>
        <p:nvSpPr>
          <p:cNvPr id="9" name="타원 8">
            <a:extLst>
              <a:ext uri="{FF2B5EF4-FFF2-40B4-BE49-F238E27FC236}">
                <a16:creationId xmlns:a16="http://schemas.microsoft.com/office/drawing/2014/main" id="{0473162D-10D0-4920-94E7-3FEC303407B0}"/>
              </a:ext>
            </a:extLst>
          </p:cNvPr>
          <p:cNvSpPr/>
          <p:nvPr/>
        </p:nvSpPr>
        <p:spPr>
          <a:xfrm>
            <a:off x="8109529" y="141277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1EA0E742-F2EA-41F7-A500-5E32883F7167}"/>
              </a:ext>
            </a:extLst>
          </p:cNvPr>
          <p:cNvSpPr/>
          <p:nvPr/>
        </p:nvSpPr>
        <p:spPr>
          <a:xfrm>
            <a:off x="2999656" y="33569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99400040"/>
              </p:ext>
            </p:extLst>
          </p:nvPr>
        </p:nvGraphicFramePr>
        <p:xfrm>
          <a:off x="8688288" y="476672"/>
          <a:ext cx="3384376" cy="250920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관리자가 신고</a:t>
                      </a:r>
                      <a:r>
                        <a:rPr lang="en-US" altLang="ko-KR" sz="800" b="0" dirty="0">
                          <a:solidFill>
                            <a:schemeClr val="tx1"/>
                          </a:solidFill>
                          <a:latin typeface="+mn-ea"/>
                          <a:ea typeface="+mn-ea"/>
                          <a:sym typeface="맑은 고딕"/>
                        </a:rPr>
                        <a:t>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답변을 작성하고</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부적절한 회원의 계정을 차단할 수 있는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00" b="0" dirty="0">
                          <a:latin typeface="+mn-ea"/>
                          <a:ea typeface="+mn-ea"/>
                        </a:rPr>
                        <a:t>관리자 계정으로 이용 시 제목에 </a:t>
                      </a:r>
                      <a:r>
                        <a:rPr lang="en-US" altLang="ko-KR" sz="800" b="0" dirty="0">
                          <a:latin typeface="+mn-ea"/>
                          <a:ea typeface="+mn-ea"/>
                        </a:rPr>
                        <a:t>[</a:t>
                      </a:r>
                      <a:r>
                        <a:rPr lang="ko-KR" altLang="en-US" sz="800" b="0" dirty="0">
                          <a:latin typeface="+mn-ea"/>
                          <a:ea typeface="+mn-ea"/>
                        </a:rPr>
                        <a:t>처리 완료</a:t>
                      </a:r>
                      <a:r>
                        <a:rPr lang="en-US" altLang="ko-KR" sz="800" b="0" dirty="0">
                          <a:latin typeface="+mn-ea"/>
                          <a:ea typeface="+mn-ea"/>
                        </a:rPr>
                        <a:t>]</a:t>
                      </a:r>
                      <a:r>
                        <a:rPr lang="ko-KR" altLang="en-US" sz="800" b="0" dirty="0">
                          <a:latin typeface="+mn-ea"/>
                          <a:ea typeface="+mn-ea"/>
                        </a:rPr>
                        <a:t>가 자동으로 입력 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구분선을 기준으로 답변을 작성할 수 있습니다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차단 할 사용자의 아이디를 입력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00" b="0" dirty="0">
                          <a:latin typeface="+mn-ea"/>
                          <a:ea typeface="+mn-ea"/>
                        </a:rPr>
                        <a:t>4</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입력 된 아이디의 정보를 삭제 합니다</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00" b="0" dirty="0">
                          <a:latin typeface="+mn-ea"/>
                          <a:ea typeface="+mn-ea"/>
                        </a:rPr>
                        <a:t>5</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관리자 페이지의 신고</a:t>
                      </a:r>
                      <a:r>
                        <a:rPr kumimoji="1" lang="en-US" altLang="ko-KR" sz="800" dirty="0">
                          <a:solidFill>
                            <a:schemeClr val="tx1"/>
                          </a:solidFill>
                          <a:latin typeface="+mn-ea"/>
                        </a:rPr>
                        <a:t> </a:t>
                      </a:r>
                      <a:r>
                        <a:rPr kumimoji="1" lang="ko-KR" altLang="en-US" sz="800" dirty="0">
                          <a:solidFill>
                            <a:schemeClr val="tx1"/>
                          </a:solidFill>
                          <a:latin typeface="+mn-ea"/>
                        </a:rPr>
                        <a:t>게시판 목록으로 이동 합니다</a:t>
                      </a:r>
                      <a:r>
                        <a:rPr kumimoji="1" lang="en-US" altLang="ko-KR" sz="800" dirty="0">
                          <a:solidFill>
                            <a:schemeClr val="tx1"/>
                          </a:solidFill>
                          <a:latin typeface="+mn-ea"/>
                        </a:rPr>
                        <a:t>(Page92 </a:t>
                      </a:r>
                      <a:r>
                        <a:rPr kumimoji="1" lang="ko-KR" altLang="en-US" sz="800" dirty="0">
                          <a:solidFill>
                            <a:schemeClr val="tx1"/>
                          </a:solidFill>
                          <a:latin typeface="+mn-ea"/>
                        </a:rPr>
                        <a:t>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95</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1455" cy="4104000"/>
          </a:xfrm>
          <a:prstGeom prst="rect">
            <a:avLst/>
          </a:prstGeom>
        </p:spPr>
      </p:pic>
      <p:sp>
        <p:nvSpPr>
          <p:cNvPr id="9" name="타원 8">
            <a:extLst>
              <a:ext uri="{FF2B5EF4-FFF2-40B4-BE49-F238E27FC236}">
                <a16:creationId xmlns:a16="http://schemas.microsoft.com/office/drawing/2014/main" id="{8F63C4EC-7E48-44F4-AAF7-5D48360D5AC2}"/>
              </a:ext>
            </a:extLst>
          </p:cNvPr>
          <p:cNvSpPr/>
          <p:nvPr/>
        </p:nvSpPr>
        <p:spPr>
          <a:xfrm>
            <a:off x="2928994" y="263691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5B32E2FD-B70D-4FB8-8FE9-4567F68641C6}"/>
              </a:ext>
            </a:extLst>
          </p:cNvPr>
          <p:cNvSpPr/>
          <p:nvPr/>
        </p:nvSpPr>
        <p:spPr>
          <a:xfrm>
            <a:off x="2928993" y="3358414"/>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505D45FA-91BF-489E-B393-14766610D6E5}"/>
              </a:ext>
            </a:extLst>
          </p:cNvPr>
          <p:cNvSpPr/>
          <p:nvPr/>
        </p:nvSpPr>
        <p:spPr>
          <a:xfrm>
            <a:off x="3359696"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
        <p:nvSpPr>
          <p:cNvPr id="12" name="타원 11">
            <a:extLst>
              <a:ext uri="{FF2B5EF4-FFF2-40B4-BE49-F238E27FC236}">
                <a16:creationId xmlns:a16="http://schemas.microsoft.com/office/drawing/2014/main" id="{CFB4E5D2-C8B8-4C44-B475-EB44C0264A4E}"/>
              </a:ext>
            </a:extLst>
          </p:cNvPr>
          <p:cNvSpPr/>
          <p:nvPr/>
        </p:nvSpPr>
        <p:spPr>
          <a:xfrm>
            <a:off x="4943872" y="450912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4</a:t>
            </a:r>
            <a:endParaRPr lang="ko-KR" altLang="en-US" sz="1000" dirty="0">
              <a:solidFill>
                <a:schemeClr val="tx1"/>
              </a:solidFill>
            </a:endParaRPr>
          </a:p>
        </p:txBody>
      </p:sp>
      <p:sp>
        <p:nvSpPr>
          <p:cNvPr id="13" name="타원 12">
            <a:extLst>
              <a:ext uri="{FF2B5EF4-FFF2-40B4-BE49-F238E27FC236}">
                <a16:creationId xmlns:a16="http://schemas.microsoft.com/office/drawing/2014/main" id="{015DEEFB-0A15-4B7D-8A32-B99B40A85F1A}"/>
              </a:ext>
            </a:extLst>
          </p:cNvPr>
          <p:cNvSpPr/>
          <p:nvPr/>
        </p:nvSpPr>
        <p:spPr>
          <a:xfrm>
            <a:off x="2928992" y="4862966"/>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5</a:t>
            </a:r>
            <a:endParaRPr lang="ko-KR" altLang="en-US" sz="1000" dirty="0">
              <a:solidFill>
                <a:schemeClr val="tx1"/>
              </a:solidFill>
            </a:endParaRPr>
          </a:p>
        </p:txBody>
      </p:sp>
    </p:spTree>
    <p:extLst>
      <p:ext uri="{BB962C8B-B14F-4D97-AF65-F5344CB8AC3E}">
        <p14:creationId xmlns:p14="http://schemas.microsoft.com/office/powerpoint/2010/main" val="34959377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운동성향 알아보기 페이지</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사용자가 선택한 정보를 통해 알맞은 트레이너 목록을 제공하는 서비스 입니다</a:t>
            </a:r>
            <a:r>
              <a:rPr lang="en-US" altLang="ko-KR" dirty="0"/>
              <a:t>.</a:t>
            </a:r>
            <a:endParaRPr lang="ko-KR" altLang="en-US" dirty="0"/>
          </a:p>
        </p:txBody>
      </p:sp>
    </p:spTree>
    <p:extLst>
      <p:ext uri="{BB962C8B-B14F-4D97-AF65-F5344CB8AC3E}">
        <p14:creationId xmlns:p14="http://schemas.microsoft.com/office/powerpoint/2010/main" val="184874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86355747"/>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97</a:t>
            </a:fld>
            <a:endParaRPr lang="ko-KR" altLang="en-US" sz="900"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b="2202"/>
          <a:stretch/>
        </p:blipFill>
        <p:spPr>
          <a:xfrm>
            <a:off x="262800" y="1126800"/>
            <a:ext cx="8055844" cy="4013611"/>
          </a:xfrm>
          <a:prstGeom prst="rect">
            <a:avLst/>
          </a:prstGeom>
        </p:spPr>
      </p:pic>
      <p:sp>
        <p:nvSpPr>
          <p:cNvPr id="9" name="타원 8">
            <a:extLst>
              <a:ext uri="{FF2B5EF4-FFF2-40B4-BE49-F238E27FC236}">
                <a16:creationId xmlns:a16="http://schemas.microsoft.com/office/drawing/2014/main" id="{6C9ED7E0-ABB7-4D84-ACB1-B07F2947F524}"/>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A786AE86-AA6F-4002-B7CE-C244315560DB}"/>
              </a:ext>
            </a:extLst>
          </p:cNvPr>
          <p:cNvSpPr/>
          <p:nvPr/>
        </p:nvSpPr>
        <p:spPr>
          <a:xfrm>
            <a:off x="3935760" y="3140965"/>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335473173"/>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선호하는 트레이너의 성별을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선호하는 트레이너의 성별을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(Page97</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(Page99</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742592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98</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55844" cy="4104000"/>
          </a:xfrm>
          <a:prstGeom prst="rect">
            <a:avLst/>
          </a:prstGeom>
        </p:spPr>
      </p:pic>
      <p:sp>
        <p:nvSpPr>
          <p:cNvPr id="9" name="타원 8">
            <a:extLst>
              <a:ext uri="{FF2B5EF4-FFF2-40B4-BE49-F238E27FC236}">
                <a16:creationId xmlns:a16="http://schemas.microsoft.com/office/drawing/2014/main" id="{A2280236-6282-40C0-A553-EF19EEF8E495}"/>
              </a:ext>
            </a:extLst>
          </p:cNvPr>
          <p:cNvSpPr/>
          <p:nvPr/>
        </p:nvSpPr>
        <p:spPr>
          <a:xfrm>
            <a:off x="3212985" y="2634201"/>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E4A8209A-BC39-4188-9057-02D797307E9D}"/>
              </a:ext>
            </a:extLst>
          </p:cNvPr>
          <p:cNvSpPr/>
          <p:nvPr/>
        </p:nvSpPr>
        <p:spPr>
          <a:xfrm>
            <a:off x="3719736"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1" name="타원 10">
            <a:extLst>
              <a:ext uri="{FF2B5EF4-FFF2-40B4-BE49-F238E27FC236}">
                <a16:creationId xmlns:a16="http://schemas.microsoft.com/office/drawing/2014/main" id="{CA6D4216-5339-4831-97FE-38FF5925AD16}"/>
              </a:ext>
            </a:extLst>
          </p:cNvPr>
          <p:cNvSpPr/>
          <p:nvPr/>
        </p:nvSpPr>
        <p:spPr>
          <a:xfrm>
            <a:off x="49438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Propensity.jsp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dirty="0"/>
              <a:t>운동성향 알아보기 페이지</a:t>
            </a: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578690355"/>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b="1" dirty="0">
                          <a:solidFill>
                            <a:srgbClr val="4E5263"/>
                          </a:solidFill>
                          <a:latin typeface="+mn-ea"/>
                          <a:ea typeface="+mn-ea"/>
                          <a:sym typeface="맑은 고딕"/>
                        </a:rPr>
                        <a:t>Summery.</a:t>
                      </a:r>
                      <a:endParaRPr lang="en" altLang="ko-KR" sz="8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회원의 연령을 선택하는 페이지 입니다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00" b="0" dirty="0">
                          <a:solidFill>
                            <a:schemeClr val="tx1"/>
                          </a:solidFill>
                          <a:latin typeface="+mn-ea"/>
                          <a:ea typeface="+mn-ea"/>
                        </a:rPr>
                        <a:t>1</a:t>
                      </a:r>
                      <a:endParaRPr lang="ko-KR" altLang="en-US" sz="80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00" b="0" dirty="0">
                          <a:latin typeface="+mn-ea"/>
                          <a:ea typeface="+mn-ea"/>
                        </a:rPr>
                        <a:t>연령을 선택 합니다</a:t>
                      </a:r>
                      <a:r>
                        <a:rPr lang="en-US" altLang="ko-KR" sz="800" b="0" dirty="0">
                          <a:latin typeface="+mn-ea"/>
                          <a:ea typeface="+mn-ea"/>
                        </a:rPr>
                        <a:t>.</a:t>
                      </a:r>
                      <a:endParaRPr lang="ko-KR" altLang="en-US" sz="80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00" b="0" dirty="0">
                          <a:latin typeface="+mn-ea"/>
                          <a:ea typeface="+mn-ea"/>
                        </a:rPr>
                        <a:t>2</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이전 단계로 이동 합니다</a:t>
                      </a:r>
                      <a:r>
                        <a:rPr kumimoji="1" lang="en-US" altLang="ko-KR" sz="800" dirty="0">
                          <a:solidFill>
                            <a:schemeClr val="tx1"/>
                          </a:solidFill>
                          <a:latin typeface="+mn-ea"/>
                        </a:rPr>
                        <a:t>(Page98</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00" b="0" dirty="0">
                          <a:latin typeface="+mn-ea"/>
                          <a:ea typeface="+mn-ea"/>
                        </a:rPr>
                        <a:t>3</a:t>
                      </a:r>
                      <a:endParaRPr lang="ko-KR" altLang="en-US" sz="80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00" dirty="0">
                          <a:solidFill>
                            <a:schemeClr val="tx1"/>
                          </a:solidFill>
                          <a:latin typeface="+mn-ea"/>
                        </a:rPr>
                        <a:t>클릭 시 다음 단계로 이동 합니다</a:t>
                      </a:r>
                      <a:r>
                        <a:rPr kumimoji="1" lang="en-US" altLang="ko-KR" sz="800" dirty="0">
                          <a:solidFill>
                            <a:schemeClr val="tx1"/>
                          </a:solidFill>
                          <a:latin typeface="+mn-ea"/>
                        </a:rPr>
                        <a:t>(Page100</a:t>
                      </a:r>
                      <a:r>
                        <a:rPr kumimoji="1" lang="ko-KR" altLang="en-US" sz="800" dirty="0">
                          <a:solidFill>
                            <a:schemeClr val="tx1"/>
                          </a:solidFill>
                          <a:latin typeface="+mn-ea"/>
                        </a:rPr>
                        <a:t> 참조</a:t>
                      </a:r>
                      <a:r>
                        <a:rPr kumimoji="1" lang="en-US" altLang="ko-KR" sz="800" dirty="0">
                          <a:solidFill>
                            <a:schemeClr val="tx1"/>
                          </a:solidFill>
                          <a:latin typeface="+mn-ea"/>
                        </a:rPr>
                        <a:t>).</a:t>
                      </a:r>
                      <a:endParaRPr kumimoji="1" lang="ko-KR" altLang="en-US" sz="80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99</a:t>
            </a:fld>
            <a:endParaRPr lang="ko-KR" altLang="en-US" sz="900"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0" y="1126800"/>
            <a:ext cx="8068235" cy="4104000"/>
          </a:xfrm>
          <a:prstGeom prst="rect">
            <a:avLst/>
          </a:prstGeom>
        </p:spPr>
      </p:pic>
      <p:sp>
        <p:nvSpPr>
          <p:cNvPr id="9" name="타원 8">
            <a:extLst>
              <a:ext uri="{FF2B5EF4-FFF2-40B4-BE49-F238E27FC236}">
                <a16:creationId xmlns:a16="http://schemas.microsoft.com/office/drawing/2014/main" id="{D023C2C3-812C-4E77-B36F-94C85723492A}"/>
              </a:ext>
            </a:extLst>
          </p:cNvPr>
          <p:cNvSpPr/>
          <p:nvPr/>
        </p:nvSpPr>
        <p:spPr>
          <a:xfrm>
            <a:off x="3143672" y="3106792"/>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a:t>
            </a:r>
            <a:endParaRPr lang="ko-KR" altLang="en-US" sz="1000" dirty="0">
              <a:solidFill>
                <a:schemeClr val="tx1"/>
              </a:solidFill>
            </a:endParaRPr>
          </a:p>
        </p:txBody>
      </p:sp>
      <p:sp>
        <p:nvSpPr>
          <p:cNvPr id="10" name="타원 9">
            <a:extLst>
              <a:ext uri="{FF2B5EF4-FFF2-40B4-BE49-F238E27FC236}">
                <a16:creationId xmlns:a16="http://schemas.microsoft.com/office/drawing/2014/main" id="{7BF28A7B-8CD5-4B08-A590-FE9B30A9BD3A}"/>
              </a:ext>
            </a:extLst>
          </p:cNvPr>
          <p:cNvSpPr/>
          <p:nvPr/>
        </p:nvSpPr>
        <p:spPr>
          <a:xfrm>
            <a:off x="3719736"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a:t>
            </a:r>
            <a:endParaRPr lang="ko-KR" altLang="en-US" sz="1000" dirty="0">
              <a:solidFill>
                <a:schemeClr val="tx1"/>
              </a:solidFill>
            </a:endParaRPr>
          </a:p>
        </p:txBody>
      </p:sp>
      <p:sp>
        <p:nvSpPr>
          <p:cNvPr id="13" name="타원 12">
            <a:extLst>
              <a:ext uri="{FF2B5EF4-FFF2-40B4-BE49-F238E27FC236}">
                <a16:creationId xmlns:a16="http://schemas.microsoft.com/office/drawing/2014/main" id="{3310C919-471A-429B-8DAA-5407A219C19F}"/>
              </a:ext>
            </a:extLst>
          </p:cNvPr>
          <p:cNvSpPr/>
          <p:nvPr/>
        </p:nvSpPr>
        <p:spPr>
          <a:xfrm>
            <a:off x="4943872" y="4149080"/>
            <a:ext cx="146711" cy="14401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3</a:t>
            </a:r>
            <a:endParaRPr lang="ko-KR" altLang="en-US" sz="1000" dirty="0">
              <a:solidFill>
                <a:schemeClr val="tx1"/>
              </a:solidFill>
            </a:endParaRPr>
          </a:p>
        </p:txBody>
      </p:sp>
    </p:spTree>
    <p:extLst>
      <p:ext uri="{BB962C8B-B14F-4D97-AF65-F5344CB8AC3E}">
        <p14:creationId xmlns:p14="http://schemas.microsoft.com/office/powerpoint/2010/main" val="11532960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5817</TotalTime>
  <Words>8982</Words>
  <Application>Microsoft Office PowerPoint</Application>
  <PresentationFormat>와이드스크린</PresentationFormat>
  <Paragraphs>3120</Paragraphs>
  <Slides>147</Slides>
  <Notes>14</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147</vt:i4>
      </vt:variant>
    </vt:vector>
  </HeadingPairs>
  <TitlesOfParts>
    <vt:vector size="151" baseType="lpstr">
      <vt:lpstr>SF Pro Text Regular</vt:lpstr>
      <vt:lpstr>맑은 고딕</vt:lpstr>
      <vt:lpstr>Arial</vt:lpstr>
      <vt:lpstr>Office 테마</vt:lpstr>
      <vt:lpstr>득근득근</vt:lpstr>
      <vt:lpstr>서비스 개요</vt:lpstr>
      <vt:lpstr>ERD</vt:lpstr>
      <vt:lpstr>Logic process</vt:lpstr>
      <vt:lpstr>User flow : 리뷰 작성하기</vt:lpstr>
      <vt:lpstr>User flow : 리뷰 상세보기</vt:lpstr>
      <vt:lpstr>User flow : 리뷰 수정하기</vt:lpstr>
      <vt:lpstr>User flow : 관리자 페이지</vt:lpstr>
      <vt:lpstr>User flow : 운동성향, 결과 목록 페이지</vt:lpstr>
      <vt:lpstr>User flow : 전체 트레이너 목록 페이지</vt:lpstr>
      <vt:lpstr>User flow : 검색 결과 페이지</vt:lpstr>
      <vt:lpstr>User flow : 트레이너 상세 페이지(1)</vt:lpstr>
      <vt:lpstr>User flow : 트레이너 상세 페이지(2)</vt:lpstr>
      <vt:lpstr>User flow : 결제 페이지</vt:lpstr>
      <vt:lpstr>User flow : 충전 페이지</vt:lpstr>
      <vt:lpstr>User-flow 로그인/로그아웃 </vt:lpstr>
      <vt:lpstr>User-flow:회원사진게시판(게시판목록, 게시글 작성하기)</vt:lpstr>
      <vt:lpstr>User-flow:회원사진게시판(게시글 상세보기,게시글 수정)</vt:lpstr>
      <vt:lpstr>User-flow:회원사진게시판(게시글 삭제)</vt:lpstr>
      <vt:lpstr>User-flow:회원사진게시글 댓글추가</vt:lpstr>
      <vt:lpstr>User-flow:회원사진게시글 댓글수정</vt:lpstr>
      <vt:lpstr>User-flow:회원사진게시글 댓글삭제</vt:lpstr>
      <vt:lpstr>User-flow:회원마이페이지(리뷰보기,리뷰작성,회원탈퇴)</vt:lpstr>
      <vt:lpstr>User-flow:회원 정보수정(핸드폰 번호 수정,비밀번호 수정)</vt:lpstr>
      <vt:lpstr>User flow :회원 회원가입</vt:lpstr>
      <vt:lpstr>User flow :트레이너 회원가입</vt:lpstr>
      <vt:lpstr>User flow :ID 찾기</vt:lpstr>
      <vt:lpstr>User flow :PW 찾기,PW 변경</vt:lpstr>
      <vt:lpstr>User flow : 신고 작성하기</vt:lpstr>
      <vt:lpstr>User flow : 신고 상세보기</vt:lpstr>
      <vt:lpstr>User flow : 신고 수정하기</vt:lpstr>
      <vt:lpstr>User-flow 트레이너 경력 수정</vt:lpstr>
      <vt:lpstr>User-flow 트레이너 Content 작성하기</vt:lpstr>
      <vt:lpstr>User-flow 트레이너 URL 수정하기</vt:lpstr>
      <vt:lpstr>User-flow 트레이너 PT 가격 작성하기</vt:lpstr>
      <vt:lpstr>User-flow 트레이너 마이페이지</vt:lpstr>
      <vt:lpstr>User-flow 트레이너 마이페이지</vt:lpstr>
      <vt:lpstr>User-flow 트레이너 결제내역</vt:lpstr>
      <vt:lpstr>User-flow 트레이너 프로필 변경</vt:lpstr>
      <vt:lpstr>User-flow 트레이너 이름 수정하기</vt:lpstr>
      <vt:lpstr>User-flow 트레이너 아이디 수정하기</vt:lpstr>
      <vt:lpstr>User-flow 트레이너 비밀번호 수정하기</vt:lpstr>
      <vt:lpstr>User-flow 트레이너 sns 사진 삭제하기</vt:lpstr>
      <vt:lpstr>User-flow 트레이너 sns 사진 올리기</vt:lpstr>
      <vt:lpstr>User-flow 트레이너 sns 프로필 변경</vt:lpstr>
      <vt:lpstr>User-flow 트레이너 환전하기</vt:lpstr>
      <vt:lpstr>User-flow 트레이너 회원탈퇴</vt:lpstr>
      <vt:lpstr>메인 페이지</vt:lpstr>
      <vt:lpstr>PowerPoint 프레젠테이션</vt:lpstr>
      <vt:lpstr>PowerPoint 프레젠테이션</vt:lpstr>
      <vt:lpstr>PowerPoint 프레젠테이션</vt:lpstr>
      <vt:lpstr>PowerPoint 프레젠테이션</vt:lpstr>
      <vt:lpstr>회원가입</vt:lpstr>
      <vt:lpstr>PowerPoint 프레젠테이션</vt:lpstr>
      <vt:lpstr>PowerPoint 프레젠테이션</vt:lpstr>
      <vt:lpstr>PowerPoint 프레젠테이션</vt:lpstr>
      <vt:lpstr>PowerPoint 프레젠테이션</vt:lpstr>
      <vt:lpstr>PowerPoint 프레젠테이션</vt:lpstr>
      <vt:lpstr>로그인</vt:lpstr>
      <vt:lpstr>PowerPoint 프레젠테이션</vt:lpstr>
      <vt:lpstr>아이디 찾기와 비밀번호 찾기,비밀번호 변경</vt:lpstr>
      <vt:lpstr>PowerPoint 프레젠테이션</vt:lpstr>
      <vt:lpstr>PowerPoint 프레젠테이션</vt:lpstr>
      <vt:lpstr>PowerPoint 프레젠테이션</vt:lpstr>
      <vt:lpstr>PowerPoint 프레젠테이션</vt:lpstr>
      <vt:lpstr>회원 마이 페이지</vt:lpstr>
      <vt:lpstr>PowerPoint 프레젠테이션</vt:lpstr>
      <vt:lpstr>PowerPoint 프레젠테이션</vt:lpstr>
      <vt:lpstr>PowerPoint 프레젠테이션</vt:lpstr>
      <vt:lpstr>PowerPoint 프레젠테이션</vt:lpstr>
      <vt:lpstr>PowerPoint 프레젠테이션</vt:lpstr>
      <vt:lpstr>트레이너 마이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관리자 페이지</vt:lpstr>
      <vt:lpstr>PowerPoint 프레젠테이션</vt:lpstr>
      <vt:lpstr>PowerPoint 프레젠테이션</vt:lpstr>
      <vt:lpstr>PowerPoint 프레젠테이션</vt:lpstr>
      <vt:lpstr>PowerPoint 프레젠테이션</vt:lpstr>
      <vt:lpstr>운동성향 알아보기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검색 결과 페이지</vt:lpstr>
      <vt:lpstr>PowerPoint 프레젠테이션</vt:lpstr>
      <vt:lpstr>PowerPoint 프레젠테이션</vt:lpstr>
      <vt:lpstr>전체 트레이너 목록 페이지</vt:lpstr>
      <vt:lpstr>PowerPoint 프레젠테이션</vt:lpstr>
      <vt:lpstr>트레이너 상세 페이지</vt:lpstr>
      <vt:lpstr>PowerPoint 프레젠테이션</vt:lpstr>
      <vt:lpstr>PowerPoint 프레젠테이션</vt:lpstr>
      <vt:lpstr>PowerPoint 프레젠테이션</vt:lpstr>
      <vt:lpstr>포인트 결제 페이지</vt:lpstr>
      <vt:lpstr>PowerPoint 프레젠테이션</vt:lpstr>
      <vt:lpstr>PowerPoint 프레젠테이션</vt:lpstr>
      <vt:lpstr>PowerPoint 프레젠테이션</vt:lpstr>
      <vt:lpstr>포인트 충전 페이지</vt:lpstr>
      <vt:lpstr>PowerPoint 프레젠테이션</vt:lpstr>
      <vt:lpstr>PowerPoint 프레젠테이션</vt:lpstr>
      <vt:lpstr>PowerPoint 프레젠테이션</vt:lpstr>
      <vt:lpstr>PowerPoint 프레젠테이션</vt:lpstr>
      <vt:lpstr>리뷰 페이지</vt:lpstr>
      <vt:lpstr>PowerPoint 프레젠테이션</vt:lpstr>
      <vt:lpstr>PowerPoint 프레젠테이션</vt:lpstr>
      <vt:lpstr>PowerPoint 프레젠테이션</vt:lpstr>
      <vt:lpstr>회원 게시판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QnA 게시판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신고 게시판</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t</cp:lastModifiedBy>
  <cp:revision>404</cp:revision>
  <cp:lastPrinted>2019-05-29T05:54:36Z</cp:lastPrinted>
  <dcterms:created xsi:type="dcterms:W3CDTF">2019-03-11T07:43:12Z</dcterms:created>
  <dcterms:modified xsi:type="dcterms:W3CDTF">2021-05-02T13:16:38Z</dcterms:modified>
</cp:coreProperties>
</file>